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1" r:id="rId3"/>
  </p:sldMasterIdLst>
  <p:notesMasterIdLst>
    <p:notesMasterId r:id="rId25"/>
  </p:notesMasterIdLst>
  <p:handoutMasterIdLst>
    <p:handoutMasterId r:id="rId26"/>
  </p:handoutMasterIdLst>
  <p:sldIdLst>
    <p:sldId id="320" r:id="rId4"/>
    <p:sldId id="317" r:id="rId5"/>
    <p:sldId id="319" r:id="rId6"/>
    <p:sldId id="322" r:id="rId7"/>
    <p:sldId id="271" r:id="rId8"/>
    <p:sldId id="270" r:id="rId9"/>
    <p:sldId id="272" r:id="rId10"/>
    <p:sldId id="273" r:id="rId11"/>
    <p:sldId id="274" r:id="rId12"/>
    <p:sldId id="275" r:id="rId13"/>
    <p:sldId id="285" r:id="rId14"/>
    <p:sldId id="276" r:id="rId15"/>
    <p:sldId id="277" r:id="rId16"/>
    <p:sldId id="279" r:id="rId17"/>
    <p:sldId id="311" r:id="rId18"/>
    <p:sldId id="313" r:id="rId19"/>
    <p:sldId id="278" r:id="rId20"/>
    <p:sldId id="280" r:id="rId21"/>
    <p:sldId id="318" r:id="rId22"/>
    <p:sldId id="286" r:id="rId23"/>
    <p:sldId id="28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784"/>
    <a:srgbClr val="0000FF"/>
    <a:srgbClr val="3A6E84"/>
    <a:srgbClr val="6BBBB3"/>
    <a:srgbClr val="AE7C7C"/>
    <a:srgbClr val="40BFC1"/>
    <a:srgbClr val="F66F5E"/>
    <a:srgbClr val="F5F1E4"/>
    <a:srgbClr val="99DDCC"/>
    <a:srgbClr val="F6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094A62-8EC9-4D38-9237-7706C35C6974}" v="148" dt="2023-02-12T15:05:55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6" autoAdjust="0"/>
    <p:restoredTop sz="73607" autoAdjust="0"/>
  </p:normalViewPr>
  <p:slideViewPr>
    <p:cSldViewPr snapToGrid="0" snapToObjects="1">
      <p:cViewPr varScale="1">
        <p:scale>
          <a:sx n="93" d="100"/>
          <a:sy n="93" d="100"/>
        </p:scale>
        <p:origin x="229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丹羽　靖治" userId="a3323997-1151-499b-b00c-1111143637a2" providerId="ADAL" clId="{E5078383-2583-41BF-A551-E1625E3F3813}"/>
    <pc:docChg chg="undo custSel addSld delSld modSld sldOrd modMainMaster">
      <pc:chgData name="丹羽　靖治" userId="a3323997-1151-499b-b00c-1111143637a2" providerId="ADAL" clId="{E5078383-2583-41BF-A551-E1625E3F3813}" dt="2023-02-11T10:21:45.457" v="459" actId="1035"/>
      <pc:docMkLst>
        <pc:docMk/>
      </pc:docMkLst>
      <pc:sldChg chg="addSp delSp modSp mod">
        <pc:chgData name="丹羽　靖治" userId="a3323997-1151-499b-b00c-1111143637a2" providerId="ADAL" clId="{E5078383-2583-41BF-A551-E1625E3F3813}" dt="2023-02-11T10:21:45.457" v="459" actId="1035"/>
        <pc:sldMkLst>
          <pc:docMk/>
          <pc:sldMk cId="924234930" sldId="274"/>
        </pc:sldMkLst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7" creationId="{995E0A67-8815-C0FD-57D5-E7DD27903393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4" creationId="{3EE54FEE-7752-FAAB-63F9-10E4CC9F9873}"/>
          </ac:spMkLst>
        </pc:spChg>
        <pc:spChg chg="mod">
          <ac:chgData name="丹羽　靖治" userId="a3323997-1151-499b-b00c-1111143637a2" providerId="ADAL" clId="{E5078383-2583-41BF-A551-E1625E3F3813}" dt="2023-02-11T10:21:45.457" v="459" actId="1035"/>
          <ac:spMkLst>
            <pc:docMk/>
            <pc:sldMk cId="924234930" sldId="274"/>
            <ac:spMk id="17" creationId="{30F25065-8A2C-1EA0-0A10-894C999A5FC7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24" creationId="{639033FC-6710-B06E-7D37-9A440BFC98A5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25" creationId="{94B4C56D-61AF-FC0D-E0CB-687D0602F535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26" creationId="{B5F5C3B3-7BE5-64F2-14E2-82BBC5ADF827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32" creationId="{FA169FC6-C5A6-018D-FFCA-B011E21CE4F8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33" creationId="{0E6DAC83-2A93-E8B5-4EC6-36E48EC3C107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34" creationId="{D14CC994-B9F1-B981-EE77-4066ED0755C0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35" creationId="{475D6DE2-C964-E106-2CAF-F308B5512E96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36" creationId="{AD51041C-568C-93E3-01B5-A28967353823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37" creationId="{6C647CDA-4215-447F-C6BD-B423FD970A67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38" creationId="{1E98FD05-C326-0CFC-5B55-95784A8306AD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43" creationId="{F158D7BE-CDCC-90D6-9DAA-5A480FF12B5F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44" creationId="{B13F0C65-F91E-FC27-7DE3-217897FC5901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45" creationId="{BD196F51-DEDB-F344-BD6C-C3ADA30874C3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46" creationId="{68167A39-F4E7-5C63-C58D-E0F477BBD006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47" creationId="{7A14EF11-F3C6-7D43-7FCA-D71AF097F868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48" creationId="{CC9153F2-8B71-F76C-DDDA-F03C5FB40D65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49" creationId="{7F247C1C-5016-B130-39AB-FBF477D58760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50" creationId="{4E19B714-204E-2339-95E9-AF2ACAD77480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51" creationId="{86F119DE-2D36-65DB-4B66-D155557316D6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52" creationId="{C24646B7-2CBA-2625-0BF1-AACCC2AA2B60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53" creationId="{2AD60E55-D18E-E495-1732-EFA7E0397A9A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54" creationId="{9813B69B-EEB3-1510-CC5B-0FF5D34745E2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55" creationId="{FAAD0817-E86E-37F6-FE5F-3E96A2950ED9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59" creationId="{4DBB5FF9-028C-38F4-27F7-9BB607BE87C9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60" creationId="{A6EF3B88-3017-662B-6312-7F3DFA24DBA4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61" creationId="{D4142CFD-8448-BD07-E9A9-B847628A92CB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62" creationId="{48CDA07C-2267-EA7D-9A97-4D0E337C4B9B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63" creationId="{4C548FF4-3042-8B26-586F-290BC07F93C2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30" creationId="{1C468FCC-1A67-4717-CC82-41C95B03428E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31" creationId="{E050DCEE-E8EF-327F-E3FB-FA3530727FBE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46" creationId="{623F9EED-76E4-B181-4E4C-FB1689ABE667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47" creationId="{BB5247EF-6C29-7428-481F-79759A969301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49" creationId="{B78D10C2-C581-E717-AB27-65FE92ABFD5A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50" creationId="{21BFEFEF-97B6-69FB-1BD4-67853F155B4C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51" creationId="{6AF7EC2B-28E4-7433-837F-F4F3DC902FC3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52" creationId="{94F6A74D-661C-EC11-F306-6A077EBA961C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53" creationId="{CD07FA45-184B-CE95-7312-6A2DC1506BAD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54" creationId="{76492CEE-ED0E-DE42-6587-051F1A97DE4B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56" creationId="{B646E9D0-7360-EFCF-D95C-C5E7BD77D51D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57" creationId="{9F41DF73-967E-0E30-CC5A-E7FB8C814E5B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58" creationId="{2BD88378-BCE2-1FFA-9A40-B6647E35195F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59" creationId="{D014898F-9A15-D4FD-6C0A-F892BC32C4E8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63" creationId="{43A340B4-B39E-96E9-92F8-59898A8B5423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64" creationId="{40F68BEB-9B07-8CE6-47E0-D5F82A466083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65" creationId="{561590B9-EF8A-B1C2-5330-43C6FE896293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66" creationId="{E13206E5-6EF0-737B-6BAC-7B117A1D0092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67" creationId="{D97C949B-6266-2698-FCC9-7B387102C7C2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69" creationId="{1F0CEBB2-7BE9-603B-651C-ED3FEC50E7AA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70" creationId="{AF8875E2-854C-5A48-5C61-1FDC7839CF3E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72" creationId="{49C57DB1-3439-A184-7D6E-C0D5890AC36B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73" creationId="{5F81DDA1-4CCF-7B05-9741-574C9436397F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74" creationId="{739F2386-131F-97DC-18E4-4EA468237774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75" creationId="{386E4DD1-CE51-97FB-E1FC-4D26978E60A5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76" creationId="{71F91DB0-DEDD-8119-9BBD-9D50314D1F49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77" creationId="{93D91D76-F942-7F8E-93B6-38FC0B6E6B29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78" creationId="{61638010-5601-0AB4-4DDF-EE0ED300C9BF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79" creationId="{F090741A-F558-2D2D-0471-818F80BF82B8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81" creationId="{0F236303-6F0B-C65F-6B4D-B552AB51D2A9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82" creationId="{4B84CEA2-2074-DAE3-7692-8CDD8DA52F4C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83" creationId="{E91F32DD-BD18-4244-5493-CDBB94A36798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86" creationId="{4B261198-2D6A-3314-F387-2730FD7ABDDD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87" creationId="{3FB9DC0F-290D-B2A3-E24F-B9D8F98C405C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88" creationId="{AD8343F9-D641-516E-CF08-6E7161071C7F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89" creationId="{6F863655-1D1A-3BF4-6601-36669C6CA514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90" creationId="{3903070A-65D1-71DE-1359-9934A35593D3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91" creationId="{E2822220-461A-738A-4ECE-210690E828F1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93" creationId="{C2DCE3D2-E983-B075-A9E8-28C2139ADEEF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94" creationId="{0BCD49F5-9C57-3DB5-92A1-93D0902F4919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95" creationId="{9B64AA31-3D57-CC87-CDED-747733D5F835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98" creationId="{25A5DA82-D9F5-A13F-7CC5-A5BAF5C28BCE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199" creationId="{17BB7C79-C84B-04B9-F67B-ECB57EC4AB06}"/>
          </ac:spMkLst>
        </pc:spChg>
        <pc:spChg chg="mod">
          <ac:chgData name="丹羽　靖治" userId="a3323997-1151-499b-b00c-1111143637a2" providerId="ADAL" clId="{E5078383-2583-41BF-A551-E1625E3F3813}" dt="2023-02-11T09:28:15.630" v="215"/>
          <ac:spMkLst>
            <pc:docMk/>
            <pc:sldMk cId="924234930" sldId="274"/>
            <ac:spMk id="200" creationId="{27F975F7-C346-A782-09DC-FE0E171CF2A6}"/>
          </ac:spMkLst>
        </pc:spChg>
        <pc:spChg chg="mod">
          <ac:chgData name="丹羽　靖治" userId="a3323997-1151-499b-b00c-1111143637a2" providerId="ADAL" clId="{E5078383-2583-41BF-A551-E1625E3F3813}" dt="2023-02-11T09:28:45.250" v="223" actId="242"/>
          <ac:spMkLst>
            <pc:docMk/>
            <pc:sldMk cId="924234930" sldId="274"/>
            <ac:spMk id="251" creationId="{0B3C4734-0794-1CED-0635-36BAF4802D5D}"/>
          </ac:spMkLst>
        </pc:spChg>
        <pc:grpChg chg="add del mod">
          <ac:chgData name="丹羽　靖治" userId="a3323997-1151-499b-b00c-1111143637a2" providerId="ADAL" clId="{E5078383-2583-41BF-A551-E1625E3F3813}" dt="2023-02-11T09:28:17.639" v="216"/>
          <ac:grpSpMkLst>
            <pc:docMk/>
            <pc:sldMk cId="924234930" sldId="274"/>
            <ac:grpSpMk id="3" creationId="{84A64BAA-23EC-965E-2B67-3AE89A1C5D97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4" creationId="{2EE1DD11-3CCE-5301-13C2-F57426766EB1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8" creationId="{8DF05A2C-26CE-3CF9-1075-A41A55435139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10" creationId="{3A8D119F-29DE-E4F0-8A7E-079EF3C64904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11" creationId="{7DE68305-D577-F450-EE50-944534C9724E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12" creationId="{6D2512BD-958A-CED2-F8F6-E410EAF802A7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13" creationId="{CBC310AB-CD65-32EC-8237-70A3B5AF78C8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21" creationId="{74569F2F-0FA6-30A6-B961-6B86E5CE2987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23" creationId="{6A4E4DD9-1AEB-3A8D-EF36-1CEDCCA767AD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42" creationId="{CD0E2239-ECE0-8639-B8AE-133AFC4CB45E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168" creationId="{58851D6B-E49F-42DF-628C-09D4C38597DB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171" creationId="{1FFFA75A-BB15-61D8-C67A-E3A8DE76B29A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180" creationId="{A03F0D99-066A-720B-A851-4FC075373A3C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184" creationId="{AC94D725-2FB1-960B-22CE-8EAEC6FDB111}"/>
          </ac:grpSpMkLst>
        </pc:grpChg>
        <pc:grpChg chg="mod">
          <ac:chgData name="丹羽　靖治" userId="a3323997-1151-499b-b00c-1111143637a2" providerId="ADAL" clId="{E5078383-2583-41BF-A551-E1625E3F3813}" dt="2023-02-11T09:28:15.630" v="215"/>
          <ac:grpSpMkLst>
            <pc:docMk/>
            <pc:sldMk cId="924234930" sldId="274"/>
            <ac:grpSpMk id="185" creationId="{7D62096E-9429-7665-5BE1-BCCC18BA90AC}"/>
          </ac:grpSpMkLst>
        </pc:grpChg>
        <pc:grpChg chg="mod">
          <ac:chgData name="丹羽　靖治" userId="a3323997-1151-499b-b00c-1111143637a2" providerId="ADAL" clId="{E5078383-2583-41BF-A551-E1625E3F3813}" dt="2023-02-11T09:28:33.520" v="221" actId="1076"/>
          <ac:grpSpMkLst>
            <pc:docMk/>
            <pc:sldMk cId="924234930" sldId="274"/>
            <ac:grpSpMk id="243" creationId="{9DD3F47E-7C3B-15BC-B57F-66E9073D83FE}"/>
          </ac:grpSpMkLst>
        </pc:grp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22" creationId="{C55DACA6-0648-DC11-5F48-B36C8A0AC186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39" creationId="{D54D7A14-8DB2-4ACB-267B-86B7AB746B4B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40" creationId="{C570BD85-8A28-B143-D286-932332B41C2A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41" creationId="{FC102919-C1CB-B118-6BD0-ADFCBA3A3917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56" creationId="{494FA436-9DCC-C218-9448-8866D8C9D282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57" creationId="{749E78FE-2C36-C34C-EB88-AAD3FE3BB7A7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58" creationId="{8D1965AE-C4F2-C2FC-7C8F-38BD9431AF46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28" creationId="{884AE175-53E4-11F2-D98F-41CE24124503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29" creationId="{43A5990B-6784-51D3-555D-6A1F3FD4DB88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45" creationId="{8E5EDC04-2CD7-D158-B120-BA14B31F9A46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48" creationId="{BBA7A503-00F8-5741-2617-EC8B0B6DB301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55" creationId="{F71B7F5E-0D45-D841-5735-AB6E188F39A4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60" creationId="{82EAA78D-183F-DF7E-A2F1-D41BFACAA3BE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61" creationId="{03926E05-9B23-7E3B-ED15-306E82316AE1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62" creationId="{F46FCC4E-6014-C5B5-0C67-834426DE5B5D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92" creationId="{2F3FD3C7-B82F-02FE-85EE-BDC90F17402E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96" creationId="{2711CECD-8EF9-55FA-CFD9-1C418D6A142E}"/>
          </ac:cxnSpMkLst>
        </pc:cxnChg>
        <pc:cxnChg chg="mod">
          <ac:chgData name="丹羽　靖治" userId="a3323997-1151-499b-b00c-1111143637a2" providerId="ADAL" clId="{E5078383-2583-41BF-A551-E1625E3F3813}" dt="2023-02-11T09:28:15.630" v="215"/>
          <ac:cxnSpMkLst>
            <pc:docMk/>
            <pc:sldMk cId="924234930" sldId="274"/>
            <ac:cxnSpMk id="197" creationId="{D31B94D6-D4B4-6FFF-108A-BF3C231F41EB}"/>
          </ac:cxnSpMkLst>
        </pc:cxnChg>
      </pc:sldChg>
      <pc:sldChg chg="modSp mod">
        <pc:chgData name="丹羽　靖治" userId="a3323997-1151-499b-b00c-1111143637a2" providerId="ADAL" clId="{E5078383-2583-41BF-A551-E1625E3F3813}" dt="2023-02-11T09:30:41.430" v="231" actId="1076"/>
        <pc:sldMkLst>
          <pc:docMk/>
          <pc:sldMk cId="1772271433" sldId="275"/>
        </pc:sldMkLst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10" creationId="{406F9DBB-55C1-0B3E-7E07-EEE4561F4261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11" creationId="{CE1E40DB-933A-2F65-6EEF-D66C410C6010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15" creationId="{AEE301B1-0640-A15F-32CB-BC4E0B766255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18" creationId="{B8D0ED5F-88AC-C17C-D78C-F20A4B016C83}"/>
          </ac:spMkLst>
        </pc:spChg>
        <pc:spChg chg="mod">
          <ac:chgData name="丹羽　靖治" userId="a3323997-1151-499b-b00c-1111143637a2" providerId="ADAL" clId="{E5078383-2583-41BF-A551-E1625E3F3813}" dt="2023-02-11T09:30:41.430" v="231" actId="1076"/>
          <ac:spMkLst>
            <pc:docMk/>
            <pc:sldMk cId="1772271433" sldId="275"/>
            <ac:spMk id="19" creationId="{CB1984A4-DC19-5627-1950-76F697082CA4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20" creationId="{4BFFC984-2CA1-5B82-7D79-E8EDC4BEA847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21" creationId="{3374F388-24EF-5175-9F5A-B7890F90F0F2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22" creationId="{4F0F5112-5A87-0359-55B9-1D51518851CB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23" creationId="{20BE9745-3DEC-0160-90C2-630EA6FDB532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26" creationId="{8680571E-E1C9-737A-9649-E6EFE44A6C14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27" creationId="{01203624-D019-8F86-EF1C-D2A2F8B7387F}"/>
          </ac:spMkLst>
        </pc:spChg>
        <pc:spChg chg="mod">
          <ac:chgData name="丹羽　靖治" userId="a3323997-1151-499b-b00c-1111143637a2" providerId="ADAL" clId="{E5078383-2583-41BF-A551-E1625E3F3813}" dt="2023-02-11T09:06:09.796" v="55" actId="6549"/>
          <ac:spMkLst>
            <pc:docMk/>
            <pc:sldMk cId="1772271433" sldId="275"/>
            <ac:spMk id="77" creationId="{52D9C79F-8669-96C0-6FE2-D9EE670BCBA2}"/>
          </ac:spMkLst>
        </pc:spChg>
        <pc:spChg chg="mod">
          <ac:chgData name="丹羽　靖治" userId="a3323997-1151-499b-b00c-1111143637a2" providerId="ADAL" clId="{E5078383-2583-41BF-A551-E1625E3F3813}" dt="2023-02-11T09:29:44.979" v="227" actId="207"/>
          <ac:spMkLst>
            <pc:docMk/>
            <pc:sldMk cId="1772271433" sldId="275"/>
            <ac:spMk id="82" creationId="{084BE188-2CA6-C12D-31FC-F2F6B088FD55}"/>
          </ac:spMkLst>
        </pc:spChg>
        <pc:spChg chg="mod">
          <ac:chgData name="丹羽　靖治" userId="a3323997-1151-499b-b00c-1111143637a2" providerId="ADAL" clId="{E5078383-2583-41BF-A551-E1625E3F3813}" dt="2023-02-11T09:29:44.979" v="227" actId="207"/>
          <ac:spMkLst>
            <pc:docMk/>
            <pc:sldMk cId="1772271433" sldId="275"/>
            <ac:spMk id="110" creationId="{ED3BE9AC-5A10-5C63-453E-F1BA63975E80}"/>
          </ac:spMkLst>
        </pc:spChg>
        <pc:spChg chg="mod">
          <ac:chgData name="丹羽　靖治" userId="a3323997-1151-499b-b00c-1111143637a2" providerId="ADAL" clId="{E5078383-2583-41BF-A551-E1625E3F3813}" dt="2023-02-11T09:29:44.979" v="227" actId="207"/>
          <ac:spMkLst>
            <pc:docMk/>
            <pc:sldMk cId="1772271433" sldId="275"/>
            <ac:spMk id="117" creationId="{24E8CD7F-9308-A445-F6E4-591BC349F68F}"/>
          </ac:spMkLst>
        </pc:spChg>
        <pc:spChg chg="mod">
          <ac:chgData name="丹羽　靖治" userId="a3323997-1151-499b-b00c-1111143637a2" providerId="ADAL" clId="{E5078383-2583-41BF-A551-E1625E3F3813}" dt="2023-02-11T09:29:44.979" v="227" actId="207"/>
          <ac:spMkLst>
            <pc:docMk/>
            <pc:sldMk cId="1772271433" sldId="275"/>
            <ac:spMk id="124" creationId="{7BF0125D-ADED-A694-389D-64885853CF60}"/>
          </ac:spMkLst>
        </pc:spChg>
        <pc:spChg chg="mod">
          <ac:chgData name="丹羽　靖治" userId="a3323997-1151-499b-b00c-1111143637a2" providerId="ADAL" clId="{E5078383-2583-41BF-A551-E1625E3F3813}" dt="2023-02-11T09:30:34.643" v="229" actId="2711"/>
          <ac:spMkLst>
            <pc:docMk/>
            <pc:sldMk cId="1772271433" sldId="275"/>
            <ac:spMk id="127" creationId="{024BE2EF-71A7-48FC-FC0F-65B1FCA2882F}"/>
          </ac:spMkLst>
        </pc:spChg>
        <pc:spChg chg="mod">
          <ac:chgData name="丹羽　靖治" userId="a3323997-1151-499b-b00c-1111143637a2" providerId="ADAL" clId="{E5078383-2583-41BF-A551-E1625E3F3813}" dt="2023-02-11T09:29:37.551" v="226" actId="207"/>
          <ac:spMkLst>
            <pc:docMk/>
            <pc:sldMk cId="1772271433" sldId="275"/>
            <ac:spMk id="132" creationId="{AF5F1176-0C81-EBE2-4673-7BA3817E6FB4}"/>
          </ac:spMkLst>
        </pc:spChg>
        <pc:spChg chg="mod">
          <ac:chgData name="丹羽　靖治" userId="a3323997-1151-499b-b00c-1111143637a2" providerId="ADAL" clId="{E5078383-2583-41BF-A551-E1625E3F3813}" dt="2023-02-11T09:29:44.979" v="227" actId="207"/>
          <ac:spMkLst>
            <pc:docMk/>
            <pc:sldMk cId="1772271433" sldId="275"/>
            <ac:spMk id="134" creationId="{2081AC8A-415B-6FDA-9E80-E28A232AD5AD}"/>
          </ac:spMkLst>
        </pc:spChg>
        <pc:spChg chg="mod">
          <ac:chgData name="丹羽　靖治" userId="a3323997-1151-499b-b00c-1111143637a2" providerId="ADAL" clId="{E5078383-2583-41BF-A551-E1625E3F3813}" dt="2023-02-11T09:29:37.551" v="226" actId="207"/>
          <ac:spMkLst>
            <pc:docMk/>
            <pc:sldMk cId="1772271433" sldId="275"/>
            <ac:spMk id="137" creationId="{42BB6056-B40C-4A0D-D735-8F3623004569}"/>
          </ac:spMkLst>
        </pc:spChg>
        <pc:grpChg chg="ord">
          <ac:chgData name="丹羽　靖治" userId="a3323997-1151-499b-b00c-1111143637a2" providerId="ADAL" clId="{E5078383-2583-41BF-A551-E1625E3F3813}" dt="2023-02-11T09:29:17.144" v="225" actId="167"/>
          <ac:grpSpMkLst>
            <pc:docMk/>
            <pc:sldMk cId="1772271433" sldId="275"/>
            <ac:grpSpMk id="9" creationId="{123EBC3A-F7DC-2975-233B-F87B1ED21D34}"/>
          </ac:grpSpMkLst>
        </pc:grpChg>
        <pc:grpChg chg="mod">
          <ac:chgData name="丹羽　靖治" userId="a3323997-1151-499b-b00c-1111143637a2" providerId="ADAL" clId="{E5078383-2583-41BF-A551-E1625E3F3813}" dt="2023-02-11T09:06:01.243" v="53" actId="1076"/>
          <ac:grpSpMkLst>
            <pc:docMk/>
            <pc:sldMk cId="1772271433" sldId="275"/>
            <ac:grpSpMk id="135" creationId="{8EE57FA7-85E0-5B7E-4174-DC2934AD4485}"/>
          </ac:grpSpMkLst>
        </pc:grpChg>
        <pc:picChg chg="mod">
          <ac:chgData name="丹羽　靖治" userId="a3323997-1151-499b-b00c-1111143637a2" providerId="ADAL" clId="{E5078383-2583-41BF-A551-E1625E3F3813}" dt="2023-02-11T09:05:54.963" v="52" actId="1076"/>
          <ac:picMkLst>
            <pc:docMk/>
            <pc:sldMk cId="1772271433" sldId="275"/>
            <ac:picMk id="81" creationId="{F63D6C82-3E5F-232D-40CA-CFEA1C56C0CC}"/>
          </ac:picMkLst>
        </pc:picChg>
        <pc:picChg chg="mod">
          <ac:chgData name="丹羽　靖治" userId="a3323997-1151-499b-b00c-1111143637a2" providerId="ADAL" clId="{E5078383-2583-41BF-A551-E1625E3F3813}" dt="2023-02-11T09:05:54.963" v="52" actId="1076"/>
          <ac:picMkLst>
            <pc:docMk/>
            <pc:sldMk cId="1772271433" sldId="275"/>
            <ac:picMk id="109" creationId="{65589DB2-0602-A0B0-B1DD-F1BE6F727745}"/>
          </ac:picMkLst>
        </pc:picChg>
        <pc:picChg chg="mod">
          <ac:chgData name="丹羽　靖治" userId="a3323997-1151-499b-b00c-1111143637a2" providerId="ADAL" clId="{E5078383-2583-41BF-A551-E1625E3F3813}" dt="2023-02-11T09:05:54.963" v="52" actId="1076"/>
          <ac:picMkLst>
            <pc:docMk/>
            <pc:sldMk cId="1772271433" sldId="275"/>
            <ac:picMk id="116" creationId="{8D8880F5-17AC-9D3F-6B7E-34B5E837F1D7}"/>
          </ac:picMkLst>
        </pc:picChg>
        <pc:picChg chg="mod">
          <ac:chgData name="丹羽　靖治" userId="a3323997-1151-499b-b00c-1111143637a2" providerId="ADAL" clId="{E5078383-2583-41BF-A551-E1625E3F3813}" dt="2023-02-11T09:05:54.963" v="52" actId="1076"/>
          <ac:picMkLst>
            <pc:docMk/>
            <pc:sldMk cId="1772271433" sldId="275"/>
            <ac:picMk id="123" creationId="{52374CC8-C5FD-B80C-BF66-FD847A9D44AE}"/>
          </ac:picMkLst>
        </pc:picChg>
        <pc:picChg chg="mod">
          <ac:chgData name="丹羽　靖治" userId="a3323997-1151-499b-b00c-1111143637a2" providerId="ADAL" clId="{E5078383-2583-41BF-A551-E1625E3F3813}" dt="2023-02-11T09:05:54.963" v="52" actId="1076"/>
          <ac:picMkLst>
            <pc:docMk/>
            <pc:sldMk cId="1772271433" sldId="275"/>
            <ac:picMk id="133" creationId="{740EFB29-71C7-DAD9-8CED-006FD2AE4DEF}"/>
          </ac:picMkLst>
        </pc:picChg>
      </pc:sldChg>
      <pc:sldChg chg="addSp delSp modSp mod">
        <pc:chgData name="丹羽　靖治" userId="a3323997-1151-499b-b00c-1111143637a2" providerId="ADAL" clId="{E5078383-2583-41BF-A551-E1625E3F3813}" dt="2023-02-11T09:07:26.161" v="75" actId="14100"/>
        <pc:sldMkLst>
          <pc:docMk/>
          <pc:sldMk cId="1518448195" sldId="276"/>
        </pc:sldMkLst>
        <pc:spChg chg="mod">
          <ac:chgData name="丹羽　靖治" userId="a3323997-1151-499b-b00c-1111143637a2" providerId="ADAL" clId="{E5078383-2583-41BF-A551-E1625E3F3813}" dt="2023-02-11T09:07:26.161" v="75" actId="14100"/>
          <ac:spMkLst>
            <pc:docMk/>
            <pc:sldMk cId="1518448195" sldId="276"/>
            <ac:spMk id="132" creationId="{673A2824-C225-AD75-B29F-AC37BAEA29F1}"/>
          </ac:spMkLst>
        </pc:spChg>
        <pc:picChg chg="add mod">
          <ac:chgData name="丹羽　靖治" userId="a3323997-1151-499b-b00c-1111143637a2" providerId="ADAL" clId="{E5078383-2583-41BF-A551-E1625E3F3813}" dt="2023-02-11T09:07:24.397" v="74" actId="1076"/>
          <ac:picMkLst>
            <pc:docMk/>
            <pc:sldMk cId="1518448195" sldId="276"/>
            <ac:picMk id="11" creationId="{7EB62449-FCB5-ABBE-40A5-976026DB5AE4}"/>
          </ac:picMkLst>
        </pc:picChg>
        <pc:picChg chg="del">
          <ac:chgData name="丹羽　靖治" userId="a3323997-1151-499b-b00c-1111143637a2" providerId="ADAL" clId="{E5078383-2583-41BF-A551-E1625E3F3813}" dt="2023-02-11T09:06:58.098" v="60" actId="478"/>
          <ac:picMkLst>
            <pc:docMk/>
            <pc:sldMk cId="1518448195" sldId="276"/>
            <ac:picMk id="131" creationId="{3C56702F-3FD0-607B-9D43-B10C42758094}"/>
          </ac:picMkLst>
        </pc:picChg>
      </pc:sldChg>
      <pc:sldChg chg="addSp delSp modSp mod">
        <pc:chgData name="丹羽　靖治" userId="a3323997-1151-499b-b00c-1111143637a2" providerId="ADAL" clId="{E5078383-2583-41BF-A551-E1625E3F3813}" dt="2023-02-11T09:36:37.191" v="292"/>
        <pc:sldMkLst>
          <pc:docMk/>
          <pc:sldMk cId="156328158" sldId="277"/>
        </pc:sldMkLst>
        <pc:spChg chg="mod">
          <ac:chgData name="丹羽　靖治" userId="a3323997-1151-499b-b00c-1111143637a2" providerId="ADAL" clId="{E5078383-2583-41BF-A551-E1625E3F3813}" dt="2023-02-11T09:36:36.223" v="290" actId="20577"/>
          <ac:spMkLst>
            <pc:docMk/>
            <pc:sldMk cId="156328158" sldId="277"/>
            <ac:spMk id="3" creationId="{4677DC8E-53F0-83D8-1E7C-8F5C9F07C4D9}"/>
          </ac:spMkLst>
        </pc:spChg>
        <pc:spChg chg="add del mod">
          <ac:chgData name="丹羽　靖治" userId="a3323997-1151-499b-b00c-1111143637a2" providerId="ADAL" clId="{E5078383-2583-41BF-A551-E1625E3F3813}" dt="2023-02-11T09:36:37.191" v="292"/>
          <ac:spMkLst>
            <pc:docMk/>
            <pc:sldMk cId="156328158" sldId="277"/>
            <ac:spMk id="5" creationId="{27531C31-5996-87FF-2057-42417D81A9EE}"/>
          </ac:spMkLst>
        </pc:spChg>
        <pc:spChg chg="add del mod">
          <ac:chgData name="丹羽　靖治" userId="a3323997-1151-499b-b00c-1111143637a2" providerId="ADAL" clId="{E5078383-2583-41BF-A551-E1625E3F3813}" dt="2023-02-11T09:36:37.191" v="292"/>
          <ac:spMkLst>
            <pc:docMk/>
            <pc:sldMk cId="156328158" sldId="277"/>
            <ac:spMk id="19" creationId="{14C582FE-65C9-E02C-BCA8-4CA9C076F5C7}"/>
          </ac:spMkLst>
        </pc:spChg>
        <pc:spChg chg="mod">
          <ac:chgData name="丹羽　靖治" userId="a3323997-1151-499b-b00c-1111143637a2" providerId="ADAL" clId="{E5078383-2583-41BF-A551-E1625E3F3813}" dt="2023-02-11T09:35:53.981" v="254" actId="1076"/>
          <ac:spMkLst>
            <pc:docMk/>
            <pc:sldMk cId="156328158" sldId="277"/>
            <ac:spMk id="27" creationId="{5EBF3CB0-42B2-9E92-BB03-35C9486C14A0}"/>
          </ac:spMkLst>
        </pc:spChg>
        <pc:spChg chg="mod">
          <ac:chgData name="丹羽　靖治" userId="a3323997-1151-499b-b00c-1111143637a2" providerId="ADAL" clId="{E5078383-2583-41BF-A551-E1625E3F3813}" dt="2023-02-11T09:35:53.981" v="254" actId="1076"/>
          <ac:spMkLst>
            <pc:docMk/>
            <pc:sldMk cId="156328158" sldId="277"/>
            <ac:spMk id="28" creationId="{B2967EFE-EF30-27CC-8299-9007D50CE6C1}"/>
          </ac:spMkLst>
        </pc:spChg>
        <pc:spChg chg="mod">
          <ac:chgData name="丹羽　靖治" userId="a3323997-1151-499b-b00c-1111143637a2" providerId="ADAL" clId="{E5078383-2583-41BF-A551-E1625E3F3813}" dt="2023-02-11T09:35:53.981" v="254" actId="1076"/>
          <ac:spMkLst>
            <pc:docMk/>
            <pc:sldMk cId="156328158" sldId="277"/>
            <ac:spMk id="34" creationId="{D8349B97-0644-28B9-29A6-C9D9D4C97FC9}"/>
          </ac:spMkLst>
        </pc:spChg>
        <pc:spChg chg="mod">
          <ac:chgData name="丹羽　靖治" userId="a3323997-1151-499b-b00c-1111143637a2" providerId="ADAL" clId="{E5078383-2583-41BF-A551-E1625E3F3813}" dt="2023-02-11T09:35:53.981" v="254" actId="1076"/>
          <ac:spMkLst>
            <pc:docMk/>
            <pc:sldMk cId="156328158" sldId="277"/>
            <ac:spMk id="35" creationId="{B20C3780-72D7-05BD-6E99-F6BCAA2ACBD3}"/>
          </ac:spMkLst>
        </pc:spChg>
        <pc:spChg chg="mod">
          <ac:chgData name="丹羽　靖治" userId="a3323997-1151-499b-b00c-1111143637a2" providerId="ADAL" clId="{E5078383-2583-41BF-A551-E1625E3F3813}" dt="2023-02-11T09:35:53.981" v="254" actId="1076"/>
          <ac:spMkLst>
            <pc:docMk/>
            <pc:sldMk cId="156328158" sldId="277"/>
            <ac:spMk id="36" creationId="{D0CFDC02-087D-8AEE-0C01-6508211EC30A}"/>
          </ac:spMkLst>
        </pc:spChg>
        <pc:grpChg chg="mod">
          <ac:chgData name="丹羽　靖治" userId="a3323997-1151-499b-b00c-1111143637a2" providerId="ADAL" clId="{E5078383-2583-41BF-A551-E1625E3F3813}" dt="2023-02-11T09:35:53.981" v="254" actId="1076"/>
          <ac:grpSpMkLst>
            <pc:docMk/>
            <pc:sldMk cId="156328158" sldId="277"/>
            <ac:grpSpMk id="31" creationId="{50D3ECCB-7370-0EF5-F6AB-082972FEA625}"/>
          </ac:grpSpMkLst>
        </pc:grpChg>
      </pc:sldChg>
      <pc:sldChg chg="addSp delSp modSp mod delAnim modAnim">
        <pc:chgData name="丹羽　靖治" userId="a3323997-1151-499b-b00c-1111143637a2" providerId="ADAL" clId="{E5078383-2583-41BF-A551-E1625E3F3813}" dt="2023-02-11T09:26:48.082" v="214" actId="1076"/>
        <pc:sldMkLst>
          <pc:docMk/>
          <pc:sldMk cId="2486154100" sldId="278"/>
        </pc:sldMkLst>
        <pc:spChg chg="mod">
          <ac:chgData name="丹羽　靖治" userId="a3323997-1151-499b-b00c-1111143637a2" providerId="ADAL" clId="{E5078383-2583-41BF-A551-E1625E3F3813}" dt="2023-02-11T09:21:28.158" v="206" actId="20577"/>
          <ac:spMkLst>
            <pc:docMk/>
            <pc:sldMk cId="2486154100" sldId="278"/>
            <ac:spMk id="7" creationId="{72AB9004-F74B-C5E8-367C-3D75923F24B1}"/>
          </ac:spMkLst>
        </pc:spChg>
        <pc:spChg chg="mod">
          <ac:chgData name="丹羽　靖治" userId="a3323997-1151-499b-b00c-1111143637a2" providerId="ADAL" clId="{E5078383-2583-41BF-A551-E1625E3F3813}" dt="2023-02-11T09:20:50.144" v="195" actId="14100"/>
          <ac:spMkLst>
            <pc:docMk/>
            <pc:sldMk cId="2486154100" sldId="278"/>
            <ac:spMk id="22" creationId="{F160FA19-6CB7-2684-5E2C-1AEADFCC8096}"/>
          </ac:spMkLst>
        </pc:spChg>
        <pc:spChg chg="mod">
          <ac:chgData name="丹羽　靖治" userId="a3323997-1151-499b-b00c-1111143637a2" providerId="ADAL" clId="{E5078383-2583-41BF-A551-E1625E3F3813}" dt="2023-02-11T09:20:53.020" v="196" actId="1076"/>
          <ac:spMkLst>
            <pc:docMk/>
            <pc:sldMk cId="2486154100" sldId="278"/>
            <ac:spMk id="43" creationId="{60E93DAA-F5CC-6F58-C18A-C7499BCECC8D}"/>
          </ac:spMkLst>
        </pc:spChg>
        <pc:spChg chg="mod">
          <ac:chgData name="丹羽　靖治" userId="a3323997-1151-499b-b00c-1111143637a2" providerId="ADAL" clId="{E5078383-2583-41BF-A551-E1625E3F3813}" dt="2023-02-11T09:21:12.531" v="200" actId="1076"/>
          <ac:spMkLst>
            <pc:docMk/>
            <pc:sldMk cId="2486154100" sldId="278"/>
            <ac:spMk id="47" creationId="{503955A6-4A88-66F7-E242-B43374AA4C43}"/>
          </ac:spMkLst>
        </pc:spChg>
        <pc:grpChg chg="mod">
          <ac:chgData name="丹羽　靖治" userId="a3323997-1151-499b-b00c-1111143637a2" providerId="ADAL" clId="{E5078383-2583-41BF-A551-E1625E3F3813}" dt="2023-02-11T09:20:44.449" v="192" actId="1076"/>
          <ac:grpSpMkLst>
            <pc:docMk/>
            <pc:sldMk cId="2486154100" sldId="278"/>
            <ac:grpSpMk id="44" creationId="{DC1F20DE-8D73-DA60-F318-A64907745562}"/>
          </ac:grpSpMkLst>
        </pc:grpChg>
        <pc:picChg chg="add del mod">
          <ac:chgData name="丹羽　靖治" userId="a3323997-1151-499b-b00c-1111143637a2" providerId="ADAL" clId="{E5078383-2583-41BF-A551-E1625E3F3813}" dt="2023-02-11T09:26:35.993" v="209" actId="478"/>
          <ac:picMkLst>
            <pc:docMk/>
            <pc:sldMk cId="2486154100" sldId="278"/>
            <ac:picMk id="3" creationId="{B03475D8-E4EB-6955-7663-9ECFB3669662}"/>
          </ac:picMkLst>
        </pc:picChg>
        <pc:picChg chg="del">
          <ac:chgData name="丹羽　靖治" userId="a3323997-1151-499b-b00c-1111143637a2" providerId="ADAL" clId="{E5078383-2583-41BF-A551-E1625E3F3813}" dt="2023-02-11T09:18:01.898" v="180" actId="478"/>
          <ac:picMkLst>
            <pc:docMk/>
            <pc:sldMk cId="2486154100" sldId="278"/>
            <ac:picMk id="5" creationId="{4DB41499-6320-A562-E2B3-A5EB02931034}"/>
          </ac:picMkLst>
        </pc:picChg>
        <pc:picChg chg="add mod">
          <ac:chgData name="丹羽　靖治" userId="a3323997-1151-499b-b00c-1111143637a2" providerId="ADAL" clId="{E5078383-2583-41BF-A551-E1625E3F3813}" dt="2023-02-11T09:26:48.082" v="214" actId="1076"/>
          <ac:picMkLst>
            <pc:docMk/>
            <pc:sldMk cId="2486154100" sldId="278"/>
            <ac:picMk id="9" creationId="{951D477C-5B7E-2BE9-3536-DF0DC90E24C2}"/>
          </ac:picMkLst>
        </pc:picChg>
      </pc:sldChg>
      <pc:sldChg chg="modSp mod">
        <pc:chgData name="丹羽　靖治" userId="a3323997-1151-499b-b00c-1111143637a2" providerId="ADAL" clId="{E5078383-2583-41BF-A551-E1625E3F3813}" dt="2023-02-11T09:31:15" v="235" actId="2711"/>
        <pc:sldMkLst>
          <pc:docMk/>
          <pc:sldMk cId="617569349" sldId="279"/>
        </pc:sldMkLst>
        <pc:spChg chg="mod">
          <ac:chgData name="丹羽　靖治" userId="a3323997-1151-499b-b00c-1111143637a2" providerId="ADAL" clId="{E5078383-2583-41BF-A551-E1625E3F3813}" dt="2023-02-11T09:07:41.645" v="76" actId="207"/>
          <ac:spMkLst>
            <pc:docMk/>
            <pc:sldMk cId="617569349" sldId="279"/>
            <ac:spMk id="3" creationId="{308C4220-B3C4-0D8F-8503-AA8669BC35A5}"/>
          </ac:spMkLst>
        </pc:spChg>
        <pc:spChg chg="mod">
          <ac:chgData name="丹羽　靖治" userId="a3323997-1151-499b-b00c-1111143637a2" providerId="ADAL" clId="{E5078383-2583-41BF-A551-E1625E3F3813}" dt="2023-02-11T09:08:16.357" v="80" actId="404"/>
          <ac:spMkLst>
            <pc:docMk/>
            <pc:sldMk cId="617569349" sldId="279"/>
            <ac:spMk id="16" creationId="{4386537B-293D-B395-960D-73BC0F2F51A6}"/>
          </ac:spMkLst>
        </pc:spChg>
        <pc:spChg chg="mod">
          <ac:chgData name="丹羽　靖治" userId="a3323997-1151-499b-b00c-1111143637a2" providerId="ADAL" clId="{E5078383-2583-41BF-A551-E1625E3F3813}" dt="2023-02-11T09:08:57.145" v="92" actId="1038"/>
          <ac:spMkLst>
            <pc:docMk/>
            <pc:sldMk cId="617569349" sldId="279"/>
            <ac:spMk id="17" creationId="{0439B0F0-618F-5BB8-5094-837EA29DB0B0}"/>
          </ac:spMkLst>
        </pc:spChg>
        <pc:grpChg chg="mod">
          <ac:chgData name="丹羽　靖治" userId="a3323997-1151-499b-b00c-1111143637a2" providerId="ADAL" clId="{E5078383-2583-41BF-A551-E1625E3F3813}" dt="2023-02-11T09:08:29.809" v="83" actId="1076"/>
          <ac:grpSpMkLst>
            <pc:docMk/>
            <pc:sldMk cId="617569349" sldId="279"/>
            <ac:grpSpMk id="29" creationId="{0EABF161-E6FA-0C8B-FBF5-1947B675D047}"/>
          </ac:grpSpMkLst>
        </pc:grpChg>
        <pc:graphicFrameChg chg="modGraphic">
          <ac:chgData name="丹羽　靖治" userId="a3323997-1151-499b-b00c-1111143637a2" providerId="ADAL" clId="{E5078383-2583-41BF-A551-E1625E3F3813}" dt="2023-02-11T09:31:15" v="235" actId="2711"/>
          <ac:graphicFrameMkLst>
            <pc:docMk/>
            <pc:sldMk cId="617569349" sldId="279"/>
            <ac:graphicFrameMk id="12" creationId="{3CB5A04A-0318-C0E8-88A3-08ACD2DBC66A}"/>
          </ac:graphicFrameMkLst>
        </pc:graphicFrameChg>
        <pc:graphicFrameChg chg="modGraphic">
          <ac:chgData name="丹羽　靖治" userId="a3323997-1151-499b-b00c-1111143637a2" providerId="ADAL" clId="{E5078383-2583-41BF-A551-E1625E3F3813}" dt="2023-02-11T09:31:14.231" v="234" actId="2711"/>
          <ac:graphicFrameMkLst>
            <pc:docMk/>
            <pc:sldMk cId="617569349" sldId="279"/>
            <ac:graphicFrameMk id="14" creationId="{3A0BE1E2-4571-F490-E520-D70489771378}"/>
          </ac:graphicFrameMkLst>
        </pc:graphicFrameChg>
      </pc:sldChg>
      <pc:sldChg chg="modSp mod">
        <pc:chgData name="丹羽　靖治" userId="a3323997-1151-499b-b00c-1111143637a2" providerId="ADAL" clId="{E5078383-2583-41BF-A551-E1625E3F3813}" dt="2023-02-11T09:31:37.239" v="239" actId="1076"/>
        <pc:sldMkLst>
          <pc:docMk/>
          <pc:sldMk cId="2184987619" sldId="280"/>
        </pc:sldMkLst>
        <pc:spChg chg="mod">
          <ac:chgData name="丹羽　靖治" userId="a3323997-1151-499b-b00c-1111143637a2" providerId="ADAL" clId="{E5078383-2583-41BF-A551-E1625E3F3813}" dt="2023-02-11T09:31:31.399" v="237" actId="207"/>
          <ac:spMkLst>
            <pc:docMk/>
            <pc:sldMk cId="2184987619" sldId="280"/>
            <ac:spMk id="3" creationId="{4677DC8E-53F0-83D8-1E7C-8F5C9F07C4D9}"/>
          </ac:spMkLst>
        </pc:spChg>
        <pc:picChg chg="mod">
          <ac:chgData name="丹羽　靖治" userId="a3323997-1151-499b-b00c-1111143637a2" providerId="ADAL" clId="{E5078383-2583-41BF-A551-E1625E3F3813}" dt="2023-02-11T09:31:37.239" v="239" actId="1076"/>
          <ac:picMkLst>
            <pc:docMk/>
            <pc:sldMk cId="2184987619" sldId="280"/>
            <ac:picMk id="6" creationId="{CA6254C0-2435-A63B-8204-4A19A72C8197}"/>
          </ac:picMkLst>
        </pc:picChg>
        <pc:picChg chg="mod">
          <ac:chgData name="丹羽　靖治" userId="a3323997-1151-499b-b00c-1111143637a2" providerId="ADAL" clId="{E5078383-2583-41BF-A551-E1625E3F3813}" dt="2023-02-11T09:03:52.180" v="34" actId="1076"/>
          <ac:picMkLst>
            <pc:docMk/>
            <pc:sldMk cId="2184987619" sldId="280"/>
            <ac:picMk id="8" creationId="{3AF780D5-FAA7-2FB2-1905-42C9B30D30F8}"/>
          </ac:picMkLst>
        </pc:picChg>
      </pc:sldChg>
      <pc:sldChg chg="del">
        <pc:chgData name="丹羽　靖治" userId="a3323997-1151-499b-b00c-1111143637a2" providerId="ADAL" clId="{E5078383-2583-41BF-A551-E1625E3F3813}" dt="2023-02-11T09:52:54.495" v="313" actId="47"/>
        <pc:sldMkLst>
          <pc:docMk/>
          <pc:sldMk cId="1892636479" sldId="288"/>
        </pc:sldMkLst>
      </pc:sldChg>
      <pc:sldChg chg="del ord">
        <pc:chgData name="丹羽　靖治" userId="a3323997-1151-499b-b00c-1111143637a2" providerId="ADAL" clId="{E5078383-2583-41BF-A551-E1625E3F3813}" dt="2023-02-11T09:05:02.181" v="45" actId="47"/>
        <pc:sldMkLst>
          <pc:docMk/>
          <pc:sldMk cId="3339738401" sldId="303"/>
        </pc:sldMkLst>
      </pc:sldChg>
      <pc:sldChg chg="del">
        <pc:chgData name="丹羽　靖治" userId="a3323997-1151-499b-b00c-1111143637a2" providerId="ADAL" clId="{E5078383-2583-41BF-A551-E1625E3F3813}" dt="2023-02-11T09:21:59.258" v="208" actId="47"/>
        <pc:sldMkLst>
          <pc:docMk/>
          <pc:sldMk cId="1239378946" sldId="304"/>
        </pc:sldMkLst>
      </pc:sldChg>
      <pc:sldChg chg="del">
        <pc:chgData name="丹羽　靖治" userId="a3323997-1151-499b-b00c-1111143637a2" providerId="ADAL" clId="{E5078383-2583-41BF-A551-E1625E3F3813}" dt="2023-02-11T09:21:54.827" v="207" actId="47"/>
        <pc:sldMkLst>
          <pc:docMk/>
          <pc:sldMk cId="735135181" sldId="307"/>
        </pc:sldMkLst>
      </pc:sldChg>
      <pc:sldChg chg="del">
        <pc:chgData name="丹羽　靖治" userId="a3323997-1151-499b-b00c-1111143637a2" providerId="ADAL" clId="{E5078383-2583-41BF-A551-E1625E3F3813}" dt="2023-02-11T09:21:54.827" v="207" actId="47"/>
        <pc:sldMkLst>
          <pc:docMk/>
          <pc:sldMk cId="202877271" sldId="308"/>
        </pc:sldMkLst>
      </pc:sldChg>
      <pc:sldChg chg="del">
        <pc:chgData name="丹羽　靖治" userId="a3323997-1151-499b-b00c-1111143637a2" providerId="ADAL" clId="{E5078383-2583-41BF-A551-E1625E3F3813}" dt="2023-02-11T09:21:54.827" v="207" actId="47"/>
        <pc:sldMkLst>
          <pc:docMk/>
          <pc:sldMk cId="4060620122" sldId="309"/>
        </pc:sldMkLst>
      </pc:sldChg>
      <pc:sldChg chg="del">
        <pc:chgData name="丹羽　靖治" userId="a3323997-1151-499b-b00c-1111143637a2" providerId="ADAL" clId="{E5078383-2583-41BF-A551-E1625E3F3813}" dt="2023-02-11T09:21:54.827" v="207" actId="47"/>
        <pc:sldMkLst>
          <pc:docMk/>
          <pc:sldMk cId="3867152336" sldId="310"/>
        </pc:sldMkLst>
      </pc:sldChg>
      <pc:sldChg chg="addSp modSp mod">
        <pc:chgData name="丹羽　靖治" userId="a3323997-1151-499b-b00c-1111143637a2" providerId="ADAL" clId="{E5078383-2583-41BF-A551-E1625E3F3813}" dt="2023-02-11T09:30:03.240" v="228" actId="14100"/>
        <pc:sldMkLst>
          <pc:docMk/>
          <pc:sldMk cId="2326098841" sldId="311"/>
        </pc:sldMkLst>
        <pc:spChg chg="mod">
          <ac:chgData name="丹羽　靖治" userId="a3323997-1151-499b-b00c-1111143637a2" providerId="ADAL" clId="{E5078383-2583-41BF-A551-E1625E3F3813}" dt="2023-02-11T09:11:33.297" v="171" actId="20577"/>
          <ac:spMkLst>
            <pc:docMk/>
            <pc:sldMk cId="2326098841" sldId="311"/>
            <ac:spMk id="3" creationId="{4677DC8E-53F0-83D8-1E7C-8F5C9F07C4D9}"/>
          </ac:spMkLst>
        </pc:spChg>
        <pc:spChg chg="add mod">
          <ac:chgData name="丹羽　靖治" userId="a3323997-1151-499b-b00c-1111143637a2" providerId="ADAL" clId="{E5078383-2583-41BF-A551-E1625E3F3813}" dt="2023-02-11T09:30:03.240" v="228" actId="14100"/>
          <ac:spMkLst>
            <pc:docMk/>
            <pc:sldMk cId="2326098841" sldId="311"/>
            <ac:spMk id="6" creationId="{CB294048-2389-DEAC-1517-03213789F2BD}"/>
          </ac:spMkLst>
        </pc:spChg>
        <pc:spChg chg="mod">
          <ac:chgData name="丹羽　靖治" userId="a3323997-1151-499b-b00c-1111143637a2" providerId="ADAL" clId="{E5078383-2583-41BF-A551-E1625E3F3813}" dt="2023-02-11T09:30:03.240" v="228" actId="14100"/>
          <ac:spMkLst>
            <pc:docMk/>
            <pc:sldMk cId="2326098841" sldId="311"/>
            <ac:spMk id="48" creationId="{604DD007-8790-F318-5DD4-9A91ED57E647}"/>
          </ac:spMkLst>
        </pc:spChg>
        <pc:grpChg chg="mod">
          <ac:chgData name="丹羽　靖治" userId="a3323997-1151-499b-b00c-1111143637a2" providerId="ADAL" clId="{E5078383-2583-41BF-A551-E1625E3F3813}" dt="2023-02-11T09:11:00.130" v="155" actId="1076"/>
          <ac:grpSpMkLst>
            <pc:docMk/>
            <pc:sldMk cId="2326098841" sldId="311"/>
            <ac:grpSpMk id="5" creationId="{0A9BD93D-302D-26F8-C4CE-83650A99196F}"/>
          </ac:grpSpMkLst>
        </pc:grpChg>
      </pc:sldChg>
      <pc:sldChg chg="modSp mod">
        <pc:chgData name="丹羽　靖治" userId="a3323997-1151-499b-b00c-1111143637a2" providerId="ADAL" clId="{E5078383-2583-41BF-A551-E1625E3F3813}" dt="2023-02-11T09:37:42.400" v="312" actId="1076"/>
        <pc:sldMkLst>
          <pc:docMk/>
          <pc:sldMk cId="1797274872" sldId="313"/>
        </pc:sldMkLst>
        <pc:spChg chg="mod">
          <ac:chgData name="丹羽　靖治" userId="a3323997-1151-499b-b00c-1111143637a2" providerId="ADAL" clId="{E5078383-2583-41BF-A551-E1625E3F3813}" dt="2023-02-11T09:37:42.400" v="312" actId="1076"/>
          <ac:spMkLst>
            <pc:docMk/>
            <pc:sldMk cId="1797274872" sldId="313"/>
            <ac:spMk id="7" creationId="{81B63FF5-BDD7-8258-6FC6-748965A2D714}"/>
          </ac:spMkLst>
        </pc:spChg>
        <pc:spChg chg="mod">
          <ac:chgData name="丹羽　靖治" userId="a3323997-1151-499b-b00c-1111143637a2" providerId="ADAL" clId="{E5078383-2583-41BF-A551-E1625E3F3813}" dt="2023-02-11T09:37:42.400" v="312" actId="1076"/>
          <ac:spMkLst>
            <pc:docMk/>
            <pc:sldMk cId="1797274872" sldId="313"/>
            <ac:spMk id="8" creationId="{9B0EC034-BE89-4E92-D0E6-2F18F2FD029E}"/>
          </ac:spMkLst>
        </pc:spChg>
        <pc:spChg chg="mod">
          <ac:chgData name="丹羽　靖治" userId="a3323997-1151-499b-b00c-1111143637a2" providerId="ADAL" clId="{E5078383-2583-41BF-A551-E1625E3F3813}" dt="2023-02-11T09:37:42.400" v="312" actId="1076"/>
          <ac:spMkLst>
            <pc:docMk/>
            <pc:sldMk cId="1797274872" sldId="313"/>
            <ac:spMk id="9" creationId="{D99EB9A4-A4E2-048C-B4B5-ACFFB7DA7786}"/>
          </ac:spMkLst>
        </pc:spChg>
        <pc:spChg chg="mod">
          <ac:chgData name="丹羽　靖治" userId="a3323997-1151-499b-b00c-1111143637a2" providerId="ADAL" clId="{E5078383-2583-41BF-A551-E1625E3F3813}" dt="2023-02-11T09:37:42.400" v="312" actId="1076"/>
          <ac:spMkLst>
            <pc:docMk/>
            <pc:sldMk cId="1797274872" sldId="313"/>
            <ac:spMk id="17" creationId="{0439B0F0-618F-5BB8-5094-837EA29DB0B0}"/>
          </ac:spMkLst>
        </pc:spChg>
        <pc:graphicFrameChg chg="mod modGraphic">
          <ac:chgData name="丹羽　靖治" userId="a3323997-1151-499b-b00c-1111143637a2" providerId="ADAL" clId="{E5078383-2583-41BF-A551-E1625E3F3813}" dt="2023-02-11T09:37:39.009" v="311" actId="14100"/>
          <ac:graphicFrameMkLst>
            <pc:docMk/>
            <pc:sldMk cId="1797274872" sldId="313"/>
            <ac:graphicFrameMk id="12" creationId="{3CB5A04A-0318-C0E8-88A3-08ACD2DBC66A}"/>
          </ac:graphicFrameMkLst>
        </pc:graphicFrameChg>
      </pc:sldChg>
      <pc:sldChg chg="addSp delSp modSp new mod delAnim modAnim">
        <pc:chgData name="丹羽　靖治" userId="a3323997-1151-499b-b00c-1111143637a2" providerId="ADAL" clId="{E5078383-2583-41BF-A551-E1625E3F3813}" dt="2023-02-11T10:18:20.038" v="457" actId="1036"/>
        <pc:sldMkLst>
          <pc:docMk/>
          <pc:sldMk cId="2513126080" sldId="314"/>
        </pc:sldMkLst>
        <pc:spChg chg="mod">
          <ac:chgData name="丹羽　靖治" userId="a3323997-1151-499b-b00c-1111143637a2" providerId="ADAL" clId="{E5078383-2583-41BF-A551-E1625E3F3813}" dt="2023-02-11T09:53:10.102" v="324" actId="20577"/>
          <ac:spMkLst>
            <pc:docMk/>
            <pc:sldMk cId="2513126080" sldId="314"/>
            <ac:spMk id="2" creationId="{CADF4B72-8142-724B-C74A-A3D1D497A8CC}"/>
          </ac:spMkLst>
        </pc:spChg>
        <pc:spChg chg="add del mod">
          <ac:chgData name="丹羽　靖治" userId="a3323997-1151-499b-b00c-1111143637a2" providerId="ADAL" clId="{E5078383-2583-41BF-A551-E1625E3F3813}" dt="2023-02-11T09:55:54.116" v="434" actId="20577"/>
          <ac:spMkLst>
            <pc:docMk/>
            <pc:sldMk cId="2513126080" sldId="314"/>
            <ac:spMk id="3" creationId="{608535E8-CF3C-1CAC-29FB-81B2ED6C7C54}"/>
          </ac:spMkLst>
        </pc:spChg>
        <pc:picChg chg="add mod">
          <ac:chgData name="丹羽　靖治" userId="a3323997-1151-499b-b00c-1111143637a2" providerId="ADAL" clId="{E5078383-2583-41BF-A551-E1625E3F3813}" dt="2023-02-11T09:53:25.434" v="332"/>
          <ac:picMkLst>
            <pc:docMk/>
            <pc:sldMk cId="2513126080" sldId="314"/>
            <ac:picMk id="5" creationId="{DB891707-8D12-2AF7-8270-F53531471A0A}"/>
          </ac:picMkLst>
        </pc:picChg>
        <pc:picChg chg="add del mod">
          <ac:chgData name="丹羽　靖治" userId="a3323997-1151-499b-b00c-1111143637a2" providerId="ADAL" clId="{E5078383-2583-41BF-A551-E1625E3F3813}" dt="2023-02-11T09:59:51.683" v="435" actId="478"/>
          <ac:picMkLst>
            <pc:docMk/>
            <pc:sldMk cId="2513126080" sldId="314"/>
            <ac:picMk id="6" creationId="{D956A822-9DD3-157D-33D8-D97D33D51634}"/>
          </ac:picMkLst>
        </pc:picChg>
        <pc:picChg chg="add del mod">
          <ac:chgData name="丹羽　靖治" userId="a3323997-1151-499b-b00c-1111143637a2" providerId="ADAL" clId="{E5078383-2583-41BF-A551-E1625E3F3813}" dt="2023-02-11T09:53:46.268" v="375" actId="478"/>
          <ac:picMkLst>
            <pc:docMk/>
            <pc:sldMk cId="2513126080" sldId="314"/>
            <ac:picMk id="7" creationId="{69F1D4D1-04EC-EA84-71D2-88D3F7F5C260}"/>
          </ac:picMkLst>
        </pc:picChg>
        <pc:picChg chg="add mod">
          <ac:chgData name="丹羽　靖治" userId="a3323997-1151-499b-b00c-1111143637a2" providerId="ADAL" clId="{E5078383-2583-41BF-A551-E1625E3F3813}" dt="2023-02-11T10:18:20.038" v="457" actId="1036"/>
          <ac:picMkLst>
            <pc:docMk/>
            <pc:sldMk cId="2513126080" sldId="314"/>
            <ac:picMk id="8" creationId="{1FE7DB57-C411-235D-79C3-A06414AF117F}"/>
          </ac:picMkLst>
        </pc:picChg>
        <pc:picChg chg="add del mod">
          <ac:chgData name="丹羽　靖治" userId="a3323997-1151-499b-b00c-1111143637a2" providerId="ADAL" clId="{E5078383-2583-41BF-A551-E1625E3F3813}" dt="2023-02-11T10:15:47.417" v="445" actId="478"/>
          <ac:picMkLst>
            <pc:docMk/>
            <pc:sldMk cId="2513126080" sldId="314"/>
            <ac:picMk id="9" creationId="{5F250B55-5A59-D08E-0033-31252DA5F21F}"/>
          </ac:picMkLst>
        </pc:picChg>
        <pc:picChg chg="add mod">
          <ac:chgData name="丹羽　靖治" userId="a3323997-1151-499b-b00c-1111143637a2" providerId="ADAL" clId="{E5078383-2583-41BF-A551-E1625E3F3813}" dt="2023-02-11T10:18:20.038" v="457" actId="1036"/>
          <ac:picMkLst>
            <pc:docMk/>
            <pc:sldMk cId="2513126080" sldId="314"/>
            <ac:picMk id="10" creationId="{9D541BAD-3763-9002-FA21-E9F2E58C3351}"/>
          </ac:picMkLst>
        </pc:picChg>
        <pc:picChg chg="add del mod">
          <ac:chgData name="丹羽　靖治" userId="a3323997-1151-499b-b00c-1111143637a2" providerId="ADAL" clId="{E5078383-2583-41BF-A551-E1625E3F3813}" dt="2023-02-11T10:15:03.467" v="440" actId="478"/>
          <ac:picMkLst>
            <pc:docMk/>
            <pc:sldMk cId="2513126080" sldId="314"/>
            <ac:picMk id="11" creationId="{538D95D7-B04F-A4DD-18BA-7AE109C1260A}"/>
          </ac:picMkLst>
        </pc:picChg>
        <pc:picChg chg="add mod">
          <ac:chgData name="丹羽　靖治" userId="a3323997-1151-499b-b00c-1111143637a2" providerId="ADAL" clId="{E5078383-2583-41BF-A551-E1625E3F3813}" dt="2023-02-11T10:18:20.038" v="457" actId="1036"/>
          <ac:picMkLst>
            <pc:docMk/>
            <pc:sldMk cId="2513126080" sldId="314"/>
            <ac:picMk id="12" creationId="{E95A77E3-4715-E50B-E1B5-EACDE96CAEFD}"/>
          </ac:picMkLst>
        </pc:picChg>
        <pc:picChg chg="add del mod">
          <ac:chgData name="丹羽　靖治" userId="a3323997-1151-499b-b00c-1111143637a2" providerId="ADAL" clId="{E5078383-2583-41BF-A551-E1625E3F3813}" dt="2023-02-11T10:17:51.512" v="449" actId="478"/>
          <ac:picMkLst>
            <pc:docMk/>
            <pc:sldMk cId="2513126080" sldId="314"/>
            <ac:picMk id="13" creationId="{8347D9F3-2799-51D2-29AF-185087C83E74}"/>
          </ac:picMkLst>
        </pc:picChg>
        <pc:picChg chg="add mod">
          <ac:chgData name="丹羽　靖治" userId="a3323997-1151-499b-b00c-1111143637a2" providerId="ADAL" clId="{E5078383-2583-41BF-A551-E1625E3F3813}" dt="2023-02-11T10:18:20.038" v="457" actId="1036"/>
          <ac:picMkLst>
            <pc:docMk/>
            <pc:sldMk cId="2513126080" sldId="314"/>
            <ac:picMk id="14" creationId="{58626167-B39A-25D1-6740-AE8EAD6E86E2}"/>
          </ac:picMkLst>
        </pc:picChg>
      </pc:sldChg>
      <pc:sldMasterChg chg="modSldLayout">
        <pc:chgData name="丹羽　靖治" userId="a3323997-1151-499b-b00c-1111143637a2" providerId="ADAL" clId="{E5078383-2583-41BF-A551-E1625E3F3813}" dt="2023-02-11T09:05:13.841" v="47" actId="20577"/>
        <pc:sldMasterMkLst>
          <pc:docMk/>
          <pc:sldMasterMk cId="1947886014" sldId="2147483651"/>
        </pc:sldMasterMkLst>
        <pc:sldLayoutChg chg="modSp mod">
          <pc:chgData name="丹羽　靖治" userId="a3323997-1151-499b-b00c-1111143637a2" providerId="ADAL" clId="{E5078383-2583-41BF-A551-E1625E3F3813}" dt="2023-02-11T09:05:13.841" v="47" actId="20577"/>
          <pc:sldLayoutMkLst>
            <pc:docMk/>
            <pc:sldMasterMk cId="1947886014" sldId="2147483651"/>
            <pc:sldLayoutMk cId="3930752651" sldId="2147483653"/>
          </pc:sldLayoutMkLst>
          <pc:spChg chg="mod">
            <ac:chgData name="丹羽　靖治" userId="a3323997-1151-499b-b00c-1111143637a2" providerId="ADAL" clId="{E5078383-2583-41BF-A551-E1625E3F3813}" dt="2023-02-11T09:05:13.841" v="47" actId="20577"/>
            <ac:spMkLst>
              <pc:docMk/>
              <pc:sldMasterMk cId="1947886014" sldId="2147483651"/>
              <pc:sldLayoutMk cId="3930752651" sldId="2147483653"/>
              <ac:spMk id="8" creationId="{10050C1D-3F94-5E2C-656C-8E97AA018996}"/>
            </ac:spMkLst>
          </pc:spChg>
        </pc:sldLayoutChg>
      </pc:sldMasterChg>
    </pc:docChg>
  </pc:docChgLst>
  <pc:docChgLst>
    <pc:chgData name="丹羽　靖治" userId="a3323997-1151-499b-b00c-1111143637a2" providerId="ADAL" clId="{A75E6551-8804-433D-A8DE-F86C7832F5EB}"/>
    <pc:docChg chg="undo redo custSel addSld delSld modSld sldOrd modMainMaster">
      <pc:chgData name="丹羽　靖治" userId="a3323997-1151-499b-b00c-1111143637a2" providerId="ADAL" clId="{A75E6551-8804-433D-A8DE-F86C7832F5EB}" dt="2023-02-11T08:47:51.728" v="3706" actId="1582"/>
      <pc:docMkLst>
        <pc:docMk/>
      </pc:docMkLst>
      <pc:sldChg chg="modSp mod">
        <pc:chgData name="丹羽　靖治" userId="a3323997-1151-499b-b00c-1111143637a2" providerId="ADAL" clId="{A75E6551-8804-433D-A8DE-F86C7832F5EB}" dt="2023-02-11T08:46:25.936" v="3684" actId="20577"/>
        <pc:sldMkLst>
          <pc:docMk/>
          <pc:sldMk cId="4211949863" sldId="272"/>
        </pc:sldMkLst>
        <pc:spChg chg="mod">
          <ac:chgData name="丹羽　靖治" userId="a3323997-1151-499b-b00c-1111143637a2" providerId="ADAL" clId="{A75E6551-8804-433D-A8DE-F86C7832F5EB}" dt="2023-02-11T08:46:25.936" v="3684" actId="20577"/>
          <ac:spMkLst>
            <pc:docMk/>
            <pc:sldMk cId="4211949863" sldId="272"/>
            <ac:spMk id="3" creationId="{4677DC8E-53F0-83D8-1E7C-8F5C9F07C4D9}"/>
          </ac:spMkLst>
        </pc:spChg>
      </pc:sldChg>
      <pc:sldChg chg="addSp delSp modSp mod delAnim modAnim modNotesTx">
        <pc:chgData name="丹羽　靖治" userId="a3323997-1151-499b-b00c-1111143637a2" providerId="ADAL" clId="{A75E6551-8804-433D-A8DE-F86C7832F5EB}" dt="2023-02-11T08:45:18.148" v="3671"/>
        <pc:sldMkLst>
          <pc:docMk/>
          <pc:sldMk cId="924234930" sldId="274"/>
        </pc:sldMkLst>
        <pc:spChg chg="del mod">
          <ac:chgData name="丹羽　靖治" userId="a3323997-1151-499b-b00c-1111143637a2" providerId="ADAL" clId="{A75E6551-8804-433D-A8DE-F86C7832F5EB}" dt="2023-02-11T08:45:18.028" v="3670" actId="478"/>
          <ac:spMkLst>
            <pc:docMk/>
            <pc:sldMk cId="924234930" sldId="274"/>
            <ac:spMk id="4" creationId="{73542ABE-BC25-8804-45AA-5F283A818D57}"/>
          </ac:spMkLst>
        </pc:spChg>
        <pc:spChg chg="mod">
          <ac:chgData name="丹羽　靖治" userId="a3323997-1151-499b-b00c-1111143637a2" providerId="ADAL" clId="{A75E6551-8804-433D-A8DE-F86C7832F5EB}" dt="2023-02-11T07:11:39.973" v="1387" actId="165"/>
          <ac:spMkLst>
            <pc:docMk/>
            <pc:sldMk cId="924234930" sldId="274"/>
            <ac:spMk id="16" creationId="{72BA6F31-F971-772F-B6C6-7E339C45737F}"/>
          </ac:spMkLst>
        </pc:spChg>
        <pc:spChg chg="mod">
          <ac:chgData name="丹羽　靖治" userId="a3323997-1151-499b-b00c-1111143637a2" providerId="ADAL" clId="{A75E6551-8804-433D-A8DE-F86C7832F5EB}" dt="2023-02-11T07:11:39.973" v="1387" actId="165"/>
          <ac:spMkLst>
            <pc:docMk/>
            <pc:sldMk cId="924234930" sldId="274"/>
            <ac:spMk id="17" creationId="{30F25065-8A2C-1EA0-0A10-894C999A5FC7}"/>
          </ac:spMkLst>
        </pc:spChg>
        <pc:spChg chg="mod">
          <ac:chgData name="丹羽　靖治" userId="a3323997-1151-499b-b00c-1111143637a2" providerId="ADAL" clId="{A75E6551-8804-433D-A8DE-F86C7832F5EB}" dt="2023-02-11T07:11:39.973" v="1387" actId="165"/>
          <ac:spMkLst>
            <pc:docMk/>
            <pc:sldMk cId="924234930" sldId="274"/>
            <ac:spMk id="27" creationId="{117776FD-62A4-F9B6-ABEF-FC2244CF7B42}"/>
          </ac:spMkLst>
        </pc:spChg>
        <pc:spChg chg="mod">
          <ac:chgData name="丹羽　靖治" userId="a3323997-1151-499b-b00c-1111143637a2" providerId="ADAL" clId="{A75E6551-8804-433D-A8DE-F86C7832F5EB}" dt="2023-02-11T07:11:39.973" v="1387" actId="165"/>
          <ac:spMkLst>
            <pc:docMk/>
            <pc:sldMk cId="924234930" sldId="274"/>
            <ac:spMk id="28" creationId="{FCBE4D3D-21ED-A0CB-068C-5AFB6844A246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28" creationId="{EDB02E9E-7669-D694-9134-383EAF340006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29" creationId="{10B76CE7-7E40-7044-8DD2-07A440980649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30" creationId="{8D541D55-52F1-6B31-A872-FD5A90483608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31" creationId="{C28ED02C-78AD-D0E7-1694-DB0472375E70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45" creationId="{B8AE8BAF-19D1-3D3D-D4D8-680D1A0B6DD9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46" creationId="{D9C7E10D-3B2C-EFD8-A5E6-19336CCD34F6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51" creationId="{A7D68A84-28B0-00FA-8D05-4D8FFE0643CB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52" creationId="{7D56AC93-6FE9-A8CE-1A45-39677B10C2FC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53" creationId="{4B6C6EF6-E643-A933-98E2-9793E65FD001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54" creationId="{928754E3-17D2-7639-94F9-A74086C0794C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55" creationId="{6F406689-BC1D-7AB0-887C-CECCD99CADC1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56" creationId="{17471B42-72C2-D954-D65C-08CD86CC6CFD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57" creationId="{BE3CB550-D42A-80A2-1321-B63E87C81315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58" creationId="{15E724D0-8FBE-479E-EDB3-299A94DAE28C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59" creationId="{87583156-3017-5D26-F836-28CCFF2C356A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92" creationId="{886D563B-3B26-06C3-A862-C715BC215719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93" creationId="{BE4181FA-0816-5B1D-A7D0-1E13495CAD6F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94" creationId="{4E0F8909-3D84-C3FA-5284-8FCF6E0779EE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95" creationId="{44B93BAB-72D6-0F9B-6A64-4B2971801613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199" creationId="{A948EA73-0C38-721C-75F4-3B0C4FCF8679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00" creationId="{FB188540-ACC1-4D4E-BD2E-62FDD6A740D0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01" creationId="{7D9BAFCE-E13C-D60F-53EE-7A73B08AF122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02" creationId="{0351A148-EA00-671B-6E92-C165CE27A753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03" creationId="{7F6CBCE0-FF6D-1039-B928-1196D08ECBB4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06" creationId="{C349BD9C-8B88-1D1C-7D52-1497F5A6189C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07" creationId="{90F85A2C-52B5-81B2-6674-3DF046B3B7F4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09" creationId="{973C223B-5E24-2B34-837B-F8DE9B4F6922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10" creationId="{07A315B2-A7CB-0416-52A4-F45F646F0C66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12" creationId="{D900601E-218F-01B1-E2D2-033204F912A4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13" creationId="{75ECEA2F-0505-B594-28E2-1877C1DC54CC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14" creationId="{A14852A3-38CC-310F-8B8D-260BB27204C3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15" creationId="{CD74B99B-4A3B-0416-66CC-F777CE53D005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16" creationId="{0A92C38B-FD60-650B-E66D-3441E5032D66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217" creationId="{DB5F7A47-5DFA-C558-405F-252CCE1A2A4D}"/>
          </ac:spMkLst>
        </pc:spChg>
        <pc:spChg chg="mod">
          <ac:chgData name="丹羽　靖治" userId="a3323997-1151-499b-b00c-1111143637a2" providerId="ADAL" clId="{A75E6551-8804-433D-A8DE-F86C7832F5EB}" dt="2023-02-11T06:29:15.163" v="211" actId="164"/>
          <ac:spMkLst>
            <pc:docMk/>
            <pc:sldMk cId="924234930" sldId="274"/>
            <ac:spMk id="219" creationId="{3EBEC712-C58F-44DC-CB63-5E0258E0FB0F}"/>
          </ac:spMkLst>
        </pc:spChg>
        <pc:spChg chg="mod">
          <ac:chgData name="丹羽　靖治" userId="a3323997-1151-499b-b00c-1111143637a2" providerId="ADAL" clId="{A75E6551-8804-433D-A8DE-F86C7832F5EB}" dt="2023-02-11T06:29:15.163" v="211" actId="164"/>
          <ac:spMkLst>
            <pc:docMk/>
            <pc:sldMk cId="924234930" sldId="274"/>
            <ac:spMk id="220" creationId="{E193EF6F-7124-E76A-C9A7-88D2CAC44649}"/>
          </ac:spMkLst>
        </pc:spChg>
        <pc:spChg chg="mod">
          <ac:chgData name="丹羽　靖治" userId="a3323997-1151-499b-b00c-1111143637a2" providerId="ADAL" clId="{A75E6551-8804-433D-A8DE-F86C7832F5EB}" dt="2023-02-11T06:29:15.163" v="211" actId="164"/>
          <ac:spMkLst>
            <pc:docMk/>
            <pc:sldMk cId="924234930" sldId="274"/>
            <ac:spMk id="221" creationId="{AA0E946F-F1D6-39C5-966F-037F89CE0A8C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22" creationId="{0742A48D-BD43-2FB3-304B-03037BC58590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23" creationId="{49529D2B-F58D-86D9-DFF4-690F28AAEC0C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24" creationId="{80435264-87B7-22E3-9A5C-DD4BE56C334D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25" creationId="{B17C309A-F9C6-C610-8270-9B16014E7233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26" creationId="{B849B62B-4449-7159-2457-FEBCF269693D}"/>
          </ac:spMkLst>
        </pc:spChg>
        <pc:spChg chg="mod">
          <ac:chgData name="丹羽　靖治" userId="a3323997-1151-499b-b00c-1111143637a2" providerId="ADAL" clId="{A75E6551-8804-433D-A8DE-F86C7832F5EB}" dt="2023-02-11T06:19:22.863" v="71" actId="14100"/>
          <ac:spMkLst>
            <pc:docMk/>
            <pc:sldMk cId="924234930" sldId="274"/>
            <ac:spMk id="232" creationId="{5149487B-1D70-3FF5-1BA2-5239B21F8FBB}"/>
          </ac:spMkLst>
        </pc:spChg>
        <pc:spChg chg="add mod">
          <ac:chgData name="丹羽　靖治" userId="a3323997-1151-499b-b00c-1111143637a2" providerId="ADAL" clId="{A75E6551-8804-433D-A8DE-F86C7832F5EB}" dt="2023-02-11T08:45:18.148" v="3671"/>
          <ac:spMkLst>
            <pc:docMk/>
            <pc:sldMk cId="924234930" sldId="274"/>
            <ac:spMk id="236" creationId="{B5B0ABFB-AC2C-900F-063D-5C53B0BB84C2}"/>
          </ac:spMkLst>
        </pc:spChg>
        <pc:spChg chg="mod">
          <ac:chgData name="丹羽　靖治" userId="a3323997-1151-499b-b00c-1111143637a2" providerId="ADAL" clId="{A75E6551-8804-433D-A8DE-F86C7832F5EB}" dt="2023-02-11T06:16:48.051" v="4" actId="164"/>
          <ac:spMkLst>
            <pc:docMk/>
            <pc:sldMk cId="924234930" sldId="274"/>
            <ac:spMk id="247" creationId="{5B3C5B5D-89F2-D19A-8030-41A3461C1C01}"/>
          </ac:spMkLst>
        </pc:spChg>
        <pc:spChg chg="mod">
          <ac:chgData name="丹羽　靖治" userId="a3323997-1151-499b-b00c-1111143637a2" providerId="ADAL" clId="{A75E6551-8804-433D-A8DE-F86C7832F5EB}" dt="2023-02-11T06:16:48.051" v="4" actId="164"/>
          <ac:spMkLst>
            <pc:docMk/>
            <pc:sldMk cId="924234930" sldId="274"/>
            <ac:spMk id="249" creationId="{62D0C6B6-9B6C-DB7B-CB20-3367AA1C5EE0}"/>
          </ac:spMkLst>
        </pc:spChg>
        <pc:spChg chg="add mod">
          <ac:chgData name="丹羽　靖治" userId="a3323997-1151-499b-b00c-1111143637a2" providerId="ADAL" clId="{A75E6551-8804-433D-A8DE-F86C7832F5EB}" dt="2023-02-11T06:20:14.477" v="85" actId="164"/>
          <ac:spMkLst>
            <pc:docMk/>
            <pc:sldMk cId="924234930" sldId="274"/>
            <ac:spMk id="250" creationId="{E6630719-6855-BB68-DB59-7362C45DFB30}"/>
          </ac:spMkLst>
        </pc:spChg>
        <pc:spChg chg="mod">
          <ac:chgData name="丹羽　靖治" userId="a3323997-1151-499b-b00c-1111143637a2" providerId="ADAL" clId="{A75E6551-8804-433D-A8DE-F86C7832F5EB}" dt="2023-02-11T07:09:43.557" v="1377" actId="207"/>
          <ac:spMkLst>
            <pc:docMk/>
            <pc:sldMk cId="924234930" sldId="274"/>
            <ac:spMk id="251" creationId="{0B3C4734-0794-1CED-0635-36BAF4802D5D}"/>
          </ac:spMkLst>
        </pc:spChg>
        <pc:spChg chg="mod">
          <ac:chgData name="丹羽　靖治" userId="a3323997-1151-499b-b00c-1111143637a2" providerId="ADAL" clId="{A75E6551-8804-433D-A8DE-F86C7832F5EB}" dt="2023-02-11T06:16:50.732" v="5" actId="164"/>
          <ac:spMkLst>
            <pc:docMk/>
            <pc:sldMk cId="924234930" sldId="274"/>
            <ac:spMk id="255" creationId="{31EB7065-046A-6563-6185-C8A8CB197F3E}"/>
          </ac:spMkLst>
        </pc:spChg>
        <pc:spChg chg="mod">
          <ac:chgData name="丹羽　靖治" userId="a3323997-1151-499b-b00c-1111143637a2" providerId="ADAL" clId="{A75E6551-8804-433D-A8DE-F86C7832F5EB}" dt="2023-02-11T06:16:50.732" v="5" actId="164"/>
          <ac:spMkLst>
            <pc:docMk/>
            <pc:sldMk cId="924234930" sldId="274"/>
            <ac:spMk id="256" creationId="{C27C0D32-72CD-16C4-F5E5-F8B671DFCF10}"/>
          </ac:spMkLst>
        </pc:spChg>
        <pc:spChg chg="mod">
          <ac:chgData name="丹羽　靖治" userId="a3323997-1151-499b-b00c-1111143637a2" providerId="ADAL" clId="{A75E6551-8804-433D-A8DE-F86C7832F5EB}" dt="2023-02-11T06:29:15.163" v="211" actId="164"/>
          <ac:spMkLst>
            <pc:docMk/>
            <pc:sldMk cId="924234930" sldId="274"/>
            <ac:spMk id="257" creationId="{9474553D-F313-74C6-B6FC-FA20D1BF1838}"/>
          </ac:spMkLst>
        </pc:spChg>
        <pc:spChg chg="mod">
          <ac:chgData name="丹羽　靖治" userId="a3323997-1151-499b-b00c-1111143637a2" providerId="ADAL" clId="{A75E6551-8804-433D-A8DE-F86C7832F5EB}" dt="2023-02-11T07:11:39.973" v="1387" actId="165"/>
          <ac:spMkLst>
            <pc:docMk/>
            <pc:sldMk cId="924234930" sldId="274"/>
            <ac:spMk id="262" creationId="{68E275B3-0B1C-EABB-A64D-B81A38CB2A08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66" creationId="{D60BB442-A4FF-9850-F592-AC8D9E849E3B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67" creationId="{4F2FAD86-9E88-AD8C-4FF4-15C6E488B264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68" creationId="{AECD6A02-67DC-ED5D-B353-EA457453A8DD}"/>
          </ac:spMkLst>
        </pc:spChg>
        <pc:spChg chg="add mod">
          <ac:chgData name="丹羽　靖治" userId="a3323997-1151-499b-b00c-1111143637a2" providerId="ADAL" clId="{A75E6551-8804-433D-A8DE-F86C7832F5EB}" dt="2023-02-11T06:20:14.477" v="85" actId="164"/>
          <ac:spMkLst>
            <pc:docMk/>
            <pc:sldMk cId="924234930" sldId="274"/>
            <ac:spMk id="270" creationId="{CD54F83D-B3EA-A7ED-1F73-3B6C022599A5}"/>
          </ac:spMkLst>
        </pc:spChg>
        <pc:spChg chg="add del mod">
          <ac:chgData name="丹羽　靖治" userId="a3323997-1151-499b-b00c-1111143637a2" providerId="ADAL" clId="{A75E6551-8804-433D-A8DE-F86C7832F5EB}" dt="2023-02-11T06:27:38.421" v="201" actId="478"/>
          <ac:spMkLst>
            <pc:docMk/>
            <pc:sldMk cId="924234930" sldId="274"/>
            <ac:spMk id="275" creationId="{83E3A9E7-A13A-E855-1150-B75B3CF06ECB}"/>
          </ac:spMkLst>
        </pc:spChg>
        <pc:spChg chg="add del mod">
          <ac:chgData name="丹羽　靖治" userId="a3323997-1151-499b-b00c-1111143637a2" providerId="ADAL" clId="{A75E6551-8804-433D-A8DE-F86C7832F5EB}" dt="2023-02-11T06:26:14.558" v="167" actId="478"/>
          <ac:spMkLst>
            <pc:docMk/>
            <pc:sldMk cId="924234930" sldId="274"/>
            <ac:spMk id="276" creationId="{652A857E-EBAA-8699-41B4-09E22EA4A09D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84" creationId="{4870A057-D088-E499-D795-F3FB4C1EBFE8}"/>
          </ac:spMkLst>
        </pc:spChg>
        <pc:spChg chg="mod">
          <ac:chgData name="丹羽　靖治" userId="a3323997-1151-499b-b00c-1111143637a2" providerId="ADAL" clId="{A75E6551-8804-433D-A8DE-F86C7832F5EB}" dt="2023-02-11T06:25:05.650" v="152" actId="164"/>
          <ac:spMkLst>
            <pc:docMk/>
            <pc:sldMk cId="924234930" sldId="274"/>
            <ac:spMk id="298" creationId="{5EC3B2EB-DF02-2676-83CC-F684FBEC6660}"/>
          </ac:spMkLst>
        </pc:spChg>
        <pc:spChg chg="add del mod">
          <ac:chgData name="丹羽　靖治" userId="a3323997-1151-499b-b00c-1111143637a2" providerId="ADAL" clId="{A75E6551-8804-433D-A8DE-F86C7832F5EB}" dt="2023-02-11T06:23:23.771" v="143"/>
          <ac:spMkLst>
            <pc:docMk/>
            <pc:sldMk cId="924234930" sldId="274"/>
            <ac:spMk id="300" creationId="{3081673D-B553-6149-9A4A-C160A37C8FFB}"/>
          </ac:spMkLst>
        </pc:spChg>
        <pc:spChg chg="add mod">
          <ac:chgData name="丹羽　靖治" userId="a3323997-1151-499b-b00c-1111143637a2" providerId="ADAL" clId="{A75E6551-8804-433D-A8DE-F86C7832F5EB}" dt="2023-02-11T06:23:23.488" v="142" actId="571"/>
          <ac:spMkLst>
            <pc:docMk/>
            <pc:sldMk cId="924234930" sldId="274"/>
            <ac:spMk id="301" creationId="{9629EBC2-8860-591F-C75A-37138742B940}"/>
          </ac:spMkLst>
        </pc:spChg>
        <pc:spChg chg="add del mod">
          <ac:chgData name="丹羽　靖治" userId="a3323997-1151-499b-b00c-1111143637a2" providerId="ADAL" clId="{A75E6551-8804-433D-A8DE-F86C7832F5EB}" dt="2023-02-11T06:24:08.718" v="150" actId="478"/>
          <ac:spMkLst>
            <pc:docMk/>
            <pc:sldMk cId="924234930" sldId="274"/>
            <ac:spMk id="302" creationId="{F104FED5-FF10-C160-2675-4B8721B280BE}"/>
          </ac:spMkLst>
        </pc:spChg>
        <pc:spChg chg="add del mod">
          <ac:chgData name="丹羽　靖治" userId="a3323997-1151-499b-b00c-1111143637a2" providerId="ADAL" clId="{A75E6551-8804-433D-A8DE-F86C7832F5EB}" dt="2023-02-11T06:24:08.718" v="150" actId="478"/>
          <ac:spMkLst>
            <pc:docMk/>
            <pc:sldMk cId="924234930" sldId="274"/>
            <ac:spMk id="303" creationId="{BB76AF5E-9BC3-8A68-6665-2085C5967A99}"/>
          </ac:spMkLst>
        </pc:spChg>
        <pc:spChg chg="del mod">
          <ac:chgData name="丹羽　靖治" userId="a3323997-1151-499b-b00c-1111143637a2" providerId="ADAL" clId="{A75E6551-8804-433D-A8DE-F86C7832F5EB}" dt="2023-02-11T06:33:22.982" v="395" actId="478"/>
          <ac:spMkLst>
            <pc:docMk/>
            <pc:sldMk cId="924234930" sldId="274"/>
            <ac:spMk id="309" creationId="{EEC88082-BE87-B24B-1843-750E0AC8ED8A}"/>
          </ac:spMkLst>
        </pc:spChg>
        <pc:spChg chg="mod">
          <ac:chgData name="丹羽　靖治" userId="a3323997-1151-499b-b00c-1111143637a2" providerId="ADAL" clId="{A75E6551-8804-433D-A8DE-F86C7832F5EB}" dt="2023-02-11T06:31:09.941" v="345" actId="164"/>
          <ac:spMkLst>
            <pc:docMk/>
            <pc:sldMk cId="924234930" sldId="274"/>
            <ac:spMk id="310" creationId="{99476636-9491-363F-22AF-F6C127745B35}"/>
          </ac:spMkLst>
        </pc:spChg>
        <pc:spChg chg="mod">
          <ac:chgData name="丹羽　靖治" userId="a3323997-1151-499b-b00c-1111143637a2" providerId="ADAL" clId="{A75E6551-8804-433D-A8DE-F86C7832F5EB}" dt="2023-02-11T06:31:09.941" v="345" actId="164"/>
          <ac:spMkLst>
            <pc:docMk/>
            <pc:sldMk cId="924234930" sldId="274"/>
            <ac:spMk id="321" creationId="{ABE98B34-CAC9-BE85-3447-9CEE15B07060}"/>
          </ac:spMkLst>
        </pc:spChg>
        <pc:spChg chg="mod">
          <ac:chgData name="丹羽　靖治" userId="a3323997-1151-499b-b00c-1111143637a2" providerId="ADAL" clId="{A75E6551-8804-433D-A8DE-F86C7832F5EB}" dt="2023-02-11T06:31:09.941" v="345" actId="164"/>
          <ac:spMkLst>
            <pc:docMk/>
            <pc:sldMk cId="924234930" sldId="274"/>
            <ac:spMk id="329" creationId="{66498DC8-DE69-5157-22E1-1CD33E299890}"/>
          </ac:spMkLst>
        </pc:spChg>
        <pc:spChg chg="mod">
          <ac:chgData name="丹羽　靖治" userId="a3323997-1151-499b-b00c-1111143637a2" providerId="ADAL" clId="{A75E6551-8804-433D-A8DE-F86C7832F5EB}" dt="2023-02-11T06:49:18.812" v="1029" actId="20577"/>
          <ac:spMkLst>
            <pc:docMk/>
            <pc:sldMk cId="924234930" sldId="274"/>
            <ac:spMk id="331" creationId="{3915B0AE-8F5E-681D-4892-F46EF89A5C6B}"/>
          </ac:spMkLst>
        </pc:spChg>
        <pc:spChg chg="add mod">
          <ac:chgData name="丹羽　靖治" userId="a3323997-1151-499b-b00c-1111143637a2" providerId="ADAL" clId="{A75E6551-8804-433D-A8DE-F86C7832F5EB}" dt="2023-02-11T06:33:54.490" v="436" actId="14100"/>
          <ac:spMkLst>
            <pc:docMk/>
            <pc:sldMk cId="924234930" sldId="274"/>
            <ac:spMk id="332" creationId="{CEF13ED0-70DD-F3DC-AAA1-D382B77176CA}"/>
          </ac:spMkLst>
        </pc:spChg>
        <pc:spChg chg="add mod">
          <ac:chgData name="丹羽　靖治" userId="a3323997-1151-499b-b00c-1111143637a2" providerId="ADAL" clId="{A75E6551-8804-433D-A8DE-F86C7832F5EB}" dt="2023-02-11T06:31:14.417" v="346" actId="164"/>
          <ac:spMkLst>
            <pc:docMk/>
            <pc:sldMk cId="924234930" sldId="274"/>
            <ac:spMk id="333" creationId="{82F02A4A-9B0A-4BEC-5CA2-A9F79E0871ED}"/>
          </ac:spMkLst>
        </pc:spChg>
        <pc:spChg chg="del mod">
          <ac:chgData name="丹羽　靖治" userId="a3323997-1151-499b-b00c-1111143637a2" providerId="ADAL" clId="{A75E6551-8804-433D-A8DE-F86C7832F5EB}" dt="2023-02-11T08:33:26.181" v="3464" actId="478"/>
          <ac:spMkLst>
            <pc:docMk/>
            <pc:sldMk cId="924234930" sldId="274"/>
            <ac:spMk id="338" creationId="{3D2E22E9-D3DB-21E3-29C8-D0D1DE7F706C}"/>
          </ac:spMkLst>
        </pc:spChg>
        <pc:spChg chg="del mod">
          <ac:chgData name="丹羽　靖治" userId="a3323997-1151-499b-b00c-1111143637a2" providerId="ADAL" clId="{A75E6551-8804-433D-A8DE-F86C7832F5EB}" dt="2023-02-11T06:38:54.729" v="644" actId="478"/>
          <ac:spMkLst>
            <pc:docMk/>
            <pc:sldMk cId="924234930" sldId="274"/>
            <ac:spMk id="344" creationId="{94B705CF-6F7D-49E0-2C37-8F1BBA93AA40}"/>
          </ac:spMkLst>
        </pc:spChg>
        <pc:spChg chg="del mod">
          <ac:chgData name="丹羽　靖治" userId="a3323997-1151-499b-b00c-1111143637a2" providerId="ADAL" clId="{A75E6551-8804-433D-A8DE-F86C7832F5EB}" dt="2023-02-11T06:38:48.770" v="642" actId="478"/>
          <ac:spMkLst>
            <pc:docMk/>
            <pc:sldMk cId="924234930" sldId="274"/>
            <ac:spMk id="348" creationId="{D53B4B2E-69F9-464A-CFF4-900683443096}"/>
          </ac:spMkLst>
        </pc:spChg>
        <pc:spChg chg="del mod">
          <ac:chgData name="丹羽　靖治" userId="a3323997-1151-499b-b00c-1111143637a2" providerId="ADAL" clId="{A75E6551-8804-433D-A8DE-F86C7832F5EB}" dt="2023-02-11T06:38:52.432" v="643" actId="478"/>
          <ac:spMkLst>
            <pc:docMk/>
            <pc:sldMk cId="924234930" sldId="274"/>
            <ac:spMk id="349" creationId="{6768B472-75EB-21D7-3122-29A5EC171293}"/>
          </ac:spMkLst>
        </pc:spChg>
        <pc:spChg chg="del mod">
          <ac:chgData name="丹羽　靖治" userId="a3323997-1151-499b-b00c-1111143637a2" providerId="ADAL" clId="{A75E6551-8804-433D-A8DE-F86C7832F5EB}" dt="2023-02-11T06:38:48.770" v="642" actId="478"/>
          <ac:spMkLst>
            <pc:docMk/>
            <pc:sldMk cId="924234930" sldId="274"/>
            <ac:spMk id="350" creationId="{8ACA0329-6EFF-AC9A-0D6C-5B0A130C7E42}"/>
          </ac:spMkLst>
        </pc:spChg>
        <pc:spChg chg="del mod">
          <ac:chgData name="丹羽　靖治" userId="a3323997-1151-499b-b00c-1111143637a2" providerId="ADAL" clId="{A75E6551-8804-433D-A8DE-F86C7832F5EB}" dt="2023-02-11T06:38:48.770" v="642" actId="478"/>
          <ac:spMkLst>
            <pc:docMk/>
            <pc:sldMk cId="924234930" sldId="274"/>
            <ac:spMk id="351" creationId="{6B6803CB-5E4C-A44F-0771-A063705994C1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52" creationId="{E19FDEFE-97D4-AA11-9BD9-754100185D24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53" creationId="{3B26D58A-E11D-6CC5-FE66-DD9C5B2C2645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54" creationId="{5713767D-BBC2-1371-1A13-165297C3FE64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55" creationId="{31EA21C4-EB33-4AA5-A966-93E041686C01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59" creationId="{2CBDD82C-B02E-E618-FEE9-07F99BBB3995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60" creationId="{1502B83E-ABEF-5BDE-4217-F2DA52B1D9DC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61" creationId="{922B6A1F-805D-AB6F-DAC3-05B1B1A69A49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62" creationId="{B54F0ED6-594E-FA38-DF87-9094B79965D7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63" creationId="{425B38D2-963E-C264-F527-64C1DBBE66A2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65" creationId="{8CEDA660-8AAE-7ED2-A939-8A838FCBE51A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66" creationId="{733D2A16-08D0-6758-229A-F4C31603135D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68" creationId="{B7595F8D-6442-ED80-A075-B4612D3F84FB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69" creationId="{F7F93727-5410-5C3E-1A2D-56C1080305B8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70" creationId="{53AEA3FC-C5DC-D87C-9084-3488F6FC00B0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71" creationId="{C23D679D-41F6-85D6-56E9-D827E2503342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72" creationId="{91EF20BD-C01A-D975-E48B-F6360D1722BF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73" creationId="{6CE6672E-6CAD-049B-E209-2D9912CBFC2E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74" creationId="{49F93356-2594-0A55-FB42-E166C6AA0F48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75" creationId="{DAF392D0-E85B-D71C-6CE2-36D059EF5315}"/>
          </ac:spMkLst>
        </pc:spChg>
        <pc:spChg chg="del mod">
          <ac:chgData name="丹羽　靖治" userId="a3323997-1151-499b-b00c-1111143637a2" providerId="ADAL" clId="{A75E6551-8804-433D-A8DE-F86C7832F5EB}" dt="2023-02-11T08:33:28.547" v="3465" actId="478"/>
          <ac:spMkLst>
            <pc:docMk/>
            <pc:sldMk cId="924234930" sldId="274"/>
            <ac:spMk id="377" creationId="{30AE466C-0756-DBF6-FEA1-3557E2A83ACF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78" creationId="{089325BA-59A7-4430-1D2C-54BE70BEE0D8}"/>
          </ac:spMkLst>
        </pc:spChg>
        <pc:spChg chg="mod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379" creationId="{AC442E83-8F3B-7847-3612-E67AD00A867E}"/>
          </ac:spMkLst>
        </pc:spChg>
        <pc:spChg chg="del mod">
          <ac:chgData name="丹羽　靖治" userId="a3323997-1151-499b-b00c-1111143637a2" providerId="ADAL" clId="{A75E6551-8804-433D-A8DE-F86C7832F5EB}" dt="2023-02-11T08:33:34.885" v="3466" actId="478"/>
          <ac:spMkLst>
            <pc:docMk/>
            <pc:sldMk cId="924234930" sldId="274"/>
            <ac:spMk id="382" creationId="{1CE6EF0A-CF7B-3D83-C07A-EE76552A6DF6}"/>
          </ac:spMkLst>
        </pc:spChg>
        <pc:spChg chg="del mod">
          <ac:chgData name="丹羽　靖治" userId="a3323997-1151-499b-b00c-1111143637a2" providerId="ADAL" clId="{A75E6551-8804-433D-A8DE-F86C7832F5EB}" dt="2023-02-11T08:33:34.885" v="3466" actId="478"/>
          <ac:spMkLst>
            <pc:docMk/>
            <pc:sldMk cId="924234930" sldId="274"/>
            <ac:spMk id="383" creationId="{1226A830-2C64-650D-529A-C6BD9629685B}"/>
          </ac:spMkLst>
        </pc:spChg>
        <pc:spChg chg="del mod">
          <ac:chgData name="丹羽　靖治" userId="a3323997-1151-499b-b00c-1111143637a2" providerId="ADAL" clId="{A75E6551-8804-433D-A8DE-F86C7832F5EB}" dt="2023-02-11T08:17:41.514" v="3291" actId="478"/>
          <ac:spMkLst>
            <pc:docMk/>
            <pc:sldMk cId="924234930" sldId="274"/>
            <ac:spMk id="384" creationId="{9AB95EFA-4D70-16C6-3EE3-597935B86C6E}"/>
          </ac:spMkLst>
        </pc:spChg>
        <pc:spChg chg="del mod">
          <ac:chgData name="丹羽　靖治" userId="a3323997-1151-499b-b00c-1111143637a2" providerId="ADAL" clId="{A75E6551-8804-433D-A8DE-F86C7832F5EB}" dt="2023-02-11T06:41:40.727" v="718" actId="478"/>
          <ac:spMkLst>
            <pc:docMk/>
            <pc:sldMk cId="924234930" sldId="274"/>
            <ac:spMk id="385" creationId="{9253723D-3D8D-5272-125A-04F13AFF72B3}"/>
          </ac:spMkLst>
        </pc:spChg>
        <pc:spChg chg="mod">
          <ac:chgData name="丹羽　靖治" userId="a3323997-1151-499b-b00c-1111143637a2" providerId="ADAL" clId="{A75E6551-8804-433D-A8DE-F86C7832F5EB}" dt="2023-02-11T08:34:02.237" v="3471" actId="1076"/>
          <ac:spMkLst>
            <pc:docMk/>
            <pc:sldMk cId="924234930" sldId="274"/>
            <ac:spMk id="386" creationId="{E62251BE-99E9-B45D-378F-70E8081F8B75}"/>
          </ac:spMkLst>
        </pc:spChg>
        <pc:spChg chg="mod">
          <ac:chgData name="丹羽　靖治" userId="a3323997-1151-499b-b00c-1111143637a2" providerId="ADAL" clId="{A75E6551-8804-433D-A8DE-F86C7832F5EB}" dt="2023-02-11T08:34:02.237" v="3471" actId="1076"/>
          <ac:spMkLst>
            <pc:docMk/>
            <pc:sldMk cId="924234930" sldId="274"/>
            <ac:spMk id="387" creationId="{9CE29BE8-7FB0-C8B6-B3E4-7E3C7284F5AB}"/>
          </ac:spMkLst>
        </pc:spChg>
        <pc:spChg chg="del mod">
          <ac:chgData name="丹羽　靖治" userId="a3323997-1151-499b-b00c-1111143637a2" providerId="ADAL" clId="{A75E6551-8804-433D-A8DE-F86C7832F5EB}" dt="2023-02-11T08:17:41.514" v="3291" actId="478"/>
          <ac:spMkLst>
            <pc:docMk/>
            <pc:sldMk cId="924234930" sldId="274"/>
            <ac:spMk id="389" creationId="{A87AC4F4-A690-82B1-B74C-A5291D5A4573}"/>
          </ac:spMkLst>
        </pc:spChg>
        <pc:spChg chg="del mod">
          <ac:chgData name="丹羽　靖治" userId="a3323997-1151-499b-b00c-1111143637a2" providerId="ADAL" clId="{A75E6551-8804-433D-A8DE-F86C7832F5EB}" dt="2023-02-11T08:33:21.251" v="3461" actId="478"/>
          <ac:spMkLst>
            <pc:docMk/>
            <pc:sldMk cId="924234930" sldId="274"/>
            <ac:spMk id="390" creationId="{65C7ED08-4DA0-5567-D7FC-B27AB8744EA6}"/>
          </ac:spMkLst>
        </pc:spChg>
        <pc:spChg chg="mod">
          <ac:chgData name="丹羽　靖治" userId="a3323997-1151-499b-b00c-1111143637a2" providerId="ADAL" clId="{A75E6551-8804-433D-A8DE-F86C7832F5EB}" dt="2023-02-11T08:35:38.119" v="3526" actId="113"/>
          <ac:spMkLst>
            <pc:docMk/>
            <pc:sldMk cId="924234930" sldId="274"/>
            <ac:spMk id="391" creationId="{CBE6D3DF-A928-11EC-7238-5A49C5B0BA0E}"/>
          </ac:spMkLst>
        </pc:spChg>
        <pc:spChg chg="add del mod">
          <ac:chgData name="丹羽　靖治" userId="a3323997-1151-499b-b00c-1111143637a2" providerId="ADAL" clId="{A75E6551-8804-433D-A8DE-F86C7832F5EB}" dt="2023-02-11T08:35:36.973" v="3521" actId="1076"/>
          <ac:spMkLst>
            <pc:docMk/>
            <pc:sldMk cId="924234930" sldId="274"/>
            <ac:spMk id="394" creationId="{4CE48701-29E1-2333-8774-9A035A9AF9F4}"/>
          </ac:spMkLst>
        </pc:spChg>
        <pc:spChg chg="del mod">
          <ac:chgData name="丹羽　靖治" userId="a3323997-1151-499b-b00c-1111143637a2" providerId="ADAL" clId="{A75E6551-8804-433D-A8DE-F86C7832F5EB}" dt="2023-02-11T08:33:23.035" v="3462" actId="478"/>
          <ac:spMkLst>
            <pc:docMk/>
            <pc:sldMk cId="924234930" sldId="274"/>
            <ac:spMk id="395" creationId="{EE204BCF-F0A0-514F-7B5E-9CD93B0E1CC4}"/>
          </ac:spMkLst>
        </pc:spChg>
        <pc:spChg chg="del mod">
          <ac:chgData name="丹羽　靖治" userId="a3323997-1151-499b-b00c-1111143637a2" providerId="ADAL" clId="{A75E6551-8804-433D-A8DE-F86C7832F5EB}" dt="2023-02-11T08:33:24.540" v="3463" actId="478"/>
          <ac:spMkLst>
            <pc:docMk/>
            <pc:sldMk cId="924234930" sldId="274"/>
            <ac:spMk id="396" creationId="{B12439EB-B41F-A9CF-8F5C-BCF8566736DB}"/>
          </ac:spMkLst>
        </pc:spChg>
        <pc:spChg chg="mod">
          <ac:chgData name="丹羽　靖治" userId="a3323997-1151-499b-b00c-1111143637a2" providerId="ADAL" clId="{A75E6551-8804-433D-A8DE-F86C7832F5EB}" dt="2023-02-11T07:11:39.973" v="1387" actId="165"/>
          <ac:spMkLst>
            <pc:docMk/>
            <pc:sldMk cId="924234930" sldId="274"/>
            <ac:spMk id="400" creationId="{487EB542-1EEC-9E40-6C04-FF0B9556C6C5}"/>
          </ac:spMkLst>
        </pc:spChg>
        <pc:spChg chg="mod">
          <ac:chgData name="丹羽　靖治" userId="a3323997-1151-499b-b00c-1111143637a2" providerId="ADAL" clId="{A75E6551-8804-433D-A8DE-F86C7832F5EB}" dt="2023-02-11T07:11:39.973" v="1387" actId="165"/>
          <ac:spMkLst>
            <pc:docMk/>
            <pc:sldMk cId="924234930" sldId="274"/>
            <ac:spMk id="401" creationId="{F4A763CE-30F6-EDDF-AB2B-036DC3B09B63}"/>
          </ac:spMkLst>
        </pc:spChg>
        <pc:spChg chg="mod">
          <ac:chgData name="丹羽　靖治" userId="a3323997-1151-499b-b00c-1111143637a2" providerId="ADAL" clId="{A75E6551-8804-433D-A8DE-F86C7832F5EB}" dt="2023-02-11T07:11:39.973" v="1387" actId="165"/>
          <ac:spMkLst>
            <pc:docMk/>
            <pc:sldMk cId="924234930" sldId="274"/>
            <ac:spMk id="405" creationId="{89351878-540A-87EE-D4C3-169926C20C91}"/>
          </ac:spMkLst>
        </pc:spChg>
        <pc:spChg chg="mod">
          <ac:chgData name="丹羽　靖治" userId="a3323997-1151-499b-b00c-1111143637a2" providerId="ADAL" clId="{A75E6551-8804-433D-A8DE-F86C7832F5EB}" dt="2023-02-11T07:11:39.973" v="1387" actId="165"/>
          <ac:spMkLst>
            <pc:docMk/>
            <pc:sldMk cId="924234930" sldId="274"/>
            <ac:spMk id="406" creationId="{96D49842-A150-F290-CE48-54DBCDBC0C26}"/>
          </ac:spMkLst>
        </pc:spChg>
        <pc:spChg chg="mod">
          <ac:chgData name="丹羽　靖治" userId="a3323997-1151-499b-b00c-1111143637a2" providerId="ADAL" clId="{A75E6551-8804-433D-A8DE-F86C7832F5EB}" dt="2023-02-11T06:34:26.968" v="471" actId="14100"/>
          <ac:spMkLst>
            <pc:docMk/>
            <pc:sldMk cId="924234930" sldId="274"/>
            <ac:spMk id="408" creationId="{87AABEC6-02D7-4A8B-7643-9705F7517BC0}"/>
          </ac:spMkLst>
        </pc:spChg>
        <pc:spChg chg="mod">
          <ac:chgData name="丹羽　靖治" userId="a3323997-1151-499b-b00c-1111143637a2" providerId="ADAL" clId="{A75E6551-8804-433D-A8DE-F86C7832F5EB}" dt="2023-02-11T06:33:25.495" v="396"/>
          <ac:spMkLst>
            <pc:docMk/>
            <pc:sldMk cId="924234930" sldId="274"/>
            <ac:spMk id="409" creationId="{BC736A21-80E5-D608-146D-8E68CE21E9FE}"/>
          </ac:spMkLst>
        </pc:spChg>
        <pc:spChg chg="mod">
          <ac:chgData name="丹羽　靖治" userId="a3323997-1151-499b-b00c-1111143637a2" providerId="ADAL" clId="{A75E6551-8804-433D-A8DE-F86C7832F5EB}" dt="2023-02-11T06:35:30.093" v="557"/>
          <ac:spMkLst>
            <pc:docMk/>
            <pc:sldMk cId="924234930" sldId="274"/>
            <ac:spMk id="413" creationId="{8B8E8FB7-479E-47D6-1B01-EBDEAACE24F9}"/>
          </ac:spMkLst>
        </pc:spChg>
        <pc:spChg chg="mod">
          <ac:chgData name="丹羽　靖治" userId="a3323997-1151-499b-b00c-1111143637a2" providerId="ADAL" clId="{A75E6551-8804-433D-A8DE-F86C7832F5EB}" dt="2023-02-11T06:35:30.093" v="557"/>
          <ac:spMkLst>
            <pc:docMk/>
            <pc:sldMk cId="924234930" sldId="274"/>
            <ac:spMk id="414" creationId="{CAD0397A-C533-3DE5-45B9-583F9E4ABF61}"/>
          </ac:spMkLst>
        </pc:spChg>
        <pc:spChg chg="mod">
          <ac:chgData name="丹羽　靖治" userId="a3323997-1151-499b-b00c-1111143637a2" providerId="ADAL" clId="{A75E6551-8804-433D-A8DE-F86C7832F5EB}" dt="2023-02-11T06:35:30.093" v="557"/>
          <ac:spMkLst>
            <pc:docMk/>
            <pc:sldMk cId="924234930" sldId="274"/>
            <ac:spMk id="418" creationId="{0FEC18D4-F4A3-4AA3-2F7C-324C5559FF0A}"/>
          </ac:spMkLst>
        </pc:spChg>
        <pc:spChg chg="mod">
          <ac:chgData name="丹羽　靖治" userId="a3323997-1151-499b-b00c-1111143637a2" providerId="ADAL" clId="{A75E6551-8804-433D-A8DE-F86C7832F5EB}" dt="2023-02-11T06:35:30.093" v="557"/>
          <ac:spMkLst>
            <pc:docMk/>
            <pc:sldMk cId="924234930" sldId="274"/>
            <ac:spMk id="419" creationId="{A7EEA584-8607-4C8C-C64E-E7746DD51D98}"/>
          </ac:spMkLst>
        </pc:spChg>
        <pc:spChg chg="add del mod">
          <ac:chgData name="丹羽　靖治" userId="a3323997-1151-499b-b00c-1111143637a2" providerId="ADAL" clId="{A75E6551-8804-433D-A8DE-F86C7832F5EB}" dt="2023-02-11T06:37:56.626" v="622" actId="478"/>
          <ac:spMkLst>
            <pc:docMk/>
            <pc:sldMk cId="924234930" sldId="274"/>
            <ac:spMk id="420" creationId="{B9D0224F-1095-FB5A-A8DA-99EF1D16BB7D}"/>
          </ac:spMkLst>
        </pc:spChg>
        <pc:spChg chg="add mod topLvl">
          <ac:chgData name="丹羽　靖治" userId="a3323997-1151-499b-b00c-1111143637a2" providerId="ADAL" clId="{A75E6551-8804-433D-A8DE-F86C7832F5EB}" dt="2023-02-11T08:19:31.855" v="3335" actId="2711"/>
          <ac:spMkLst>
            <pc:docMk/>
            <pc:sldMk cId="924234930" sldId="274"/>
            <ac:spMk id="421" creationId="{ABB4C2D8-A427-32EB-0B32-66A24B082230}"/>
          </ac:spMkLst>
        </pc:spChg>
        <pc:spChg chg="add mod topLvl">
          <ac:chgData name="丹羽　靖治" userId="a3323997-1151-499b-b00c-1111143637a2" providerId="ADAL" clId="{A75E6551-8804-433D-A8DE-F86C7832F5EB}" dt="2023-02-11T08:19:35.599" v="3341" actId="14100"/>
          <ac:spMkLst>
            <pc:docMk/>
            <pc:sldMk cId="924234930" sldId="274"/>
            <ac:spMk id="422" creationId="{E73E31D4-6DC6-3A5C-5123-BD480AC308AC}"/>
          </ac:spMkLst>
        </pc:spChg>
        <pc:spChg chg="add del mod">
          <ac:chgData name="丹羽　靖治" userId="a3323997-1151-499b-b00c-1111143637a2" providerId="ADAL" clId="{A75E6551-8804-433D-A8DE-F86C7832F5EB}" dt="2023-02-11T06:43:56.649" v="750" actId="478"/>
          <ac:spMkLst>
            <pc:docMk/>
            <pc:sldMk cId="924234930" sldId="274"/>
            <ac:spMk id="423" creationId="{E8FB41D3-6E85-3CB0-4EE9-135CB7981199}"/>
          </ac:spMkLst>
        </pc:spChg>
        <pc:spChg chg="add del mod">
          <ac:chgData name="丹羽　靖治" userId="a3323997-1151-499b-b00c-1111143637a2" providerId="ADAL" clId="{A75E6551-8804-433D-A8DE-F86C7832F5EB}" dt="2023-02-11T06:43:47.137" v="748" actId="478"/>
          <ac:spMkLst>
            <pc:docMk/>
            <pc:sldMk cId="924234930" sldId="274"/>
            <ac:spMk id="424" creationId="{CA8E18BB-87F4-3028-9A28-1F29E5B5C980}"/>
          </ac:spMkLst>
        </pc:spChg>
        <pc:spChg chg="add del mod">
          <ac:chgData name="丹羽　靖治" userId="a3323997-1151-499b-b00c-1111143637a2" providerId="ADAL" clId="{A75E6551-8804-433D-A8DE-F86C7832F5EB}" dt="2023-02-11T06:43:48.720" v="749" actId="478"/>
          <ac:spMkLst>
            <pc:docMk/>
            <pc:sldMk cId="924234930" sldId="274"/>
            <ac:spMk id="425" creationId="{DC5FDB6B-B4E3-A519-0C23-429943BD9A8C}"/>
          </ac:spMkLst>
        </pc:spChg>
        <pc:spChg chg="add del mod ord topLvl">
          <ac:chgData name="丹羽　靖治" userId="a3323997-1151-499b-b00c-1111143637a2" providerId="ADAL" clId="{A75E6551-8804-433D-A8DE-F86C7832F5EB}" dt="2023-02-11T06:45:10.192" v="770" actId="478"/>
          <ac:spMkLst>
            <pc:docMk/>
            <pc:sldMk cId="924234930" sldId="274"/>
            <ac:spMk id="426" creationId="{2CC677C6-6445-EC3E-E797-1BDB1760B110}"/>
          </ac:spMkLst>
        </pc:spChg>
        <pc:spChg chg="add del mod ord topLvl">
          <ac:chgData name="丹羽　靖治" userId="a3323997-1151-499b-b00c-1111143637a2" providerId="ADAL" clId="{A75E6551-8804-433D-A8DE-F86C7832F5EB}" dt="2023-02-11T08:19:36.453" v="3343" actId="14100"/>
          <ac:spMkLst>
            <pc:docMk/>
            <pc:sldMk cId="924234930" sldId="274"/>
            <ac:spMk id="428" creationId="{1ED223C1-7B3F-003A-C666-4BDFE4686622}"/>
          </ac:spMkLst>
        </pc:spChg>
        <pc:spChg chg="add del mod">
          <ac:chgData name="丹羽　靖治" userId="a3323997-1151-499b-b00c-1111143637a2" providerId="ADAL" clId="{A75E6551-8804-433D-A8DE-F86C7832F5EB}" dt="2023-02-11T06:47:01.560" v="796" actId="478"/>
          <ac:spMkLst>
            <pc:docMk/>
            <pc:sldMk cId="924234930" sldId="274"/>
            <ac:spMk id="430" creationId="{8896BF4E-FA88-4E07-9801-FCCB298354B7}"/>
          </ac:spMkLst>
        </pc:spChg>
        <pc:spChg chg="add del mod">
          <ac:chgData name="丹羽　靖治" userId="a3323997-1151-499b-b00c-1111143637a2" providerId="ADAL" clId="{A75E6551-8804-433D-A8DE-F86C7832F5EB}" dt="2023-02-11T07:00:46.549" v="1301" actId="478"/>
          <ac:spMkLst>
            <pc:docMk/>
            <pc:sldMk cId="924234930" sldId="274"/>
            <ac:spMk id="433" creationId="{85D21097-BA7A-C431-6FAA-73C42E71D098}"/>
          </ac:spMkLst>
        </pc:spChg>
        <pc:grpChg chg="mod">
          <ac:chgData name="丹羽　靖治" userId="a3323997-1151-499b-b00c-1111143637a2" providerId="ADAL" clId="{A75E6551-8804-433D-A8DE-F86C7832F5EB}" dt="2023-02-11T06:18:59.464" v="62" actId="164"/>
          <ac:grpSpMkLst>
            <pc:docMk/>
            <pc:sldMk cId="924234930" sldId="274"/>
            <ac:grpSpMk id="5" creationId="{138417EE-B653-66CD-9460-5D3E5D828259}"/>
          </ac:grpSpMkLst>
        </pc:grpChg>
        <pc:grpChg chg="mod ord">
          <ac:chgData name="丹羽　靖治" userId="a3323997-1151-499b-b00c-1111143637a2" providerId="ADAL" clId="{A75E6551-8804-433D-A8DE-F86C7832F5EB}" dt="2023-02-11T07:14:17.098" v="1415" actId="1076"/>
          <ac:grpSpMkLst>
            <pc:docMk/>
            <pc:sldMk cId="924234930" sldId="274"/>
            <ac:grpSpMk id="6" creationId="{05E1A7ED-1B8E-4E7B-FD58-A42134B078A9}"/>
          </ac:grpSpMkLst>
        </pc:grpChg>
        <pc:grpChg chg="mod">
          <ac:chgData name="丹羽　靖治" userId="a3323997-1151-499b-b00c-1111143637a2" providerId="ADAL" clId="{A75E6551-8804-433D-A8DE-F86C7832F5EB}" dt="2023-02-11T06:16:50.732" v="5" actId="164"/>
          <ac:grpSpMkLst>
            <pc:docMk/>
            <pc:sldMk cId="924234930" sldId="274"/>
            <ac:grpSpMk id="7" creationId="{6C017538-8798-FF72-761E-73949684E5C8}"/>
          </ac:grpSpMkLst>
        </pc:grpChg>
        <pc:grpChg chg="add mod">
          <ac:chgData name="丹羽　靖治" userId="a3323997-1151-499b-b00c-1111143637a2" providerId="ADAL" clId="{A75E6551-8804-433D-A8DE-F86C7832F5EB}" dt="2023-02-11T06:16:48.051" v="4" actId="164"/>
          <ac:grpSpMkLst>
            <pc:docMk/>
            <pc:sldMk cId="924234930" sldId="274"/>
            <ac:grpSpMk id="13" creationId="{6E6F318C-EDAF-30C6-07C9-F38BBB7681D4}"/>
          </ac:grpSpMkLst>
        </pc:grpChg>
        <pc:grpChg chg="add del mod">
          <ac:chgData name="丹羽　靖治" userId="a3323997-1151-499b-b00c-1111143637a2" providerId="ADAL" clId="{A75E6551-8804-433D-A8DE-F86C7832F5EB}" dt="2023-02-11T06:16:51.907" v="6" actId="21"/>
          <ac:grpSpMkLst>
            <pc:docMk/>
            <pc:sldMk cId="924234930" sldId="274"/>
            <ac:grpSpMk id="14" creationId="{71C14D02-3631-1F07-B4F2-886715AA1D19}"/>
          </ac:grpSpMkLst>
        </pc:grpChg>
        <pc:grpChg chg="add mod">
          <ac:chgData name="丹羽　靖治" userId="a3323997-1151-499b-b00c-1111143637a2" providerId="ADAL" clId="{A75E6551-8804-433D-A8DE-F86C7832F5EB}" dt="2023-02-11T07:11:39.973" v="1387" actId="165"/>
          <ac:grpSpMkLst>
            <pc:docMk/>
            <pc:sldMk cId="924234930" sldId="274"/>
            <ac:grpSpMk id="15" creationId="{FFE06637-3A6C-42F4-219E-CA70CD23E7C9}"/>
          </ac:grpSpMkLst>
        </pc:grpChg>
        <pc:grpChg chg="mod">
          <ac:chgData name="丹羽　靖治" userId="a3323997-1151-499b-b00c-1111143637a2" providerId="ADAL" clId="{A75E6551-8804-433D-A8DE-F86C7832F5EB}" dt="2023-02-11T07:11:39.973" v="1387" actId="165"/>
          <ac:grpSpMkLst>
            <pc:docMk/>
            <pc:sldMk cId="924234930" sldId="274"/>
            <ac:grpSpMk id="20" creationId="{2EC0BC21-FCF8-C8B0-8E97-57E087478185}"/>
          </ac:grpSpMkLst>
        </pc:grpChg>
        <pc:grpChg chg="add del mod">
          <ac:chgData name="丹羽　靖治" userId="a3323997-1151-499b-b00c-1111143637a2" providerId="ADAL" clId="{A75E6551-8804-433D-A8DE-F86C7832F5EB}" dt="2023-02-11T06:19:54.092" v="81" actId="478"/>
          <ac:grpSpMkLst>
            <pc:docMk/>
            <pc:sldMk cId="924234930" sldId="274"/>
            <ac:grpSpMk id="21" creationId="{2F0550CC-3A1B-F50C-CA5B-D5421FA33A48}"/>
          </ac:grpSpMkLst>
        </pc:grpChg>
        <pc:grpChg chg="mod">
          <ac:chgData name="丹羽　靖治" userId="a3323997-1151-499b-b00c-1111143637a2" providerId="ADAL" clId="{A75E6551-8804-433D-A8DE-F86C7832F5EB}" dt="2023-02-11T06:29:15.163" v="211" actId="164"/>
          <ac:grpSpMkLst>
            <pc:docMk/>
            <pc:sldMk cId="924234930" sldId="274"/>
            <ac:grpSpMk id="132" creationId="{E253733A-D173-53B8-BA46-78C90471F52E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150" creationId="{71C4E5D2-765B-D037-50DC-8257D5F97D36}"/>
          </ac:grpSpMkLst>
        </pc:grpChg>
        <pc:grpChg chg="add mod ord topLvl">
          <ac:chgData name="丹羽　靖治" userId="a3323997-1151-499b-b00c-1111143637a2" providerId="ADAL" clId="{A75E6551-8804-433D-A8DE-F86C7832F5EB}" dt="2023-02-11T07:13:04.233" v="1407" actId="1076"/>
          <ac:grpSpMkLst>
            <pc:docMk/>
            <pc:sldMk cId="924234930" sldId="274"/>
            <ac:grpSpMk id="243" creationId="{9DD3F47E-7C3B-15BC-B57F-66E9073D83FE}"/>
          </ac:grpSpMkLst>
        </pc:grpChg>
        <pc:grpChg chg="add mod">
          <ac:chgData name="丹羽　靖治" userId="a3323997-1151-499b-b00c-1111143637a2" providerId="ADAL" clId="{A75E6551-8804-433D-A8DE-F86C7832F5EB}" dt="2023-02-11T07:11:59.555" v="1393" actId="1076"/>
          <ac:grpSpMkLst>
            <pc:docMk/>
            <pc:sldMk cId="924234930" sldId="274"/>
            <ac:grpSpMk id="245" creationId="{B899F3BF-7921-DA85-7D1A-99BB309738C4}"/>
          </ac:grpSpMkLst>
        </pc:grpChg>
        <pc:grpChg chg="add mod">
          <ac:chgData name="丹羽　靖治" userId="a3323997-1151-499b-b00c-1111143637a2" providerId="ADAL" clId="{A75E6551-8804-433D-A8DE-F86C7832F5EB}" dt="2023-02-11T06:22:20.821" v="126" actId="164"/>
          <ac:grpSpMkLst>
            <pc:docMk/>
            <pc:sldMk cId="924234930" sldId="274"/>
            <ac:grpSpMk id="271" creationId="{F3BBDE1E-7464-34B9-A71D-CF110C7CAA48}"/>
          </ac:grpSpMkLst>
        </pc:grpChg>
        <pc:grpChg chg="mod">
          <ac:chgData name="丹羽　靖治" userId="a3323997-1151-499b-b00c-1111143637a2" providerId="ADAL" clId="{A75E6551-8804-433D-A8DE-F86C7832F5EB}" dt="2023-02-11T06:25:05.650" v="152" actId="164"/>
          <ac:grpSpMkLst>
            <pc:docMk/>
            <pc:sldMk cId="924234930" sldId="274"/>
            <ac:grpSpMk id="285" creationId="{F7BF2540-4ADC-0564-1BD2-F0F0C3134095}"/>
          </ac:grpSpMkLst>
        </pc:grpChg>
        <pc:grpChg chg="add del mod">
          <ac:chgData name="丹羽　靖治" userId="a3323997-1151-499b-b00c-1111143637a2" providerId="ADAL" clId="{A75E6551-8804-433D-A8DE-F86C7832F5EB}" dt="2023-02-11T06:28:52.814" v="207" actId="478"/>
          <ac:grpSpMkLst>
            <pc:docMk/>
            <pc:sldMk cId="924234930" sldId="274"/>
            <ac:grpSpMk id="299" creationId="{A7DDA390-7D76-A545-AF3E-A1C79866CA1B}"/>
          </ac:grpSpMkLst>
        </pc:grpChg>
        <pc:grpChg chg="add mod">
          <ac:chgData name="丹羽　靖治" userId="a3323997-1151-499b-b00c-1111143637a2" providerId="ADAL" clId="{A75E6551-8804-433D-A8DE-F86C7832F5EB}" dt="2023-02-11T06:25:11.486" v="153" actId="164"/>
          <ac:grpSpMkLst>
            <pc:docMk/>
            <pc:sldMk cId="924234930" sldId="274"/>
            <ac:grpSpMk id="304" creationId="{1D8BAD28-22CF-6D8A-1D0D-9895EDE31A6E}"/>
          </ac:grpSpMkLst>
        </pc:grpChg>
        <pc:grpChg chg="add mod">
          <ac:chgData name="丹羽　靖治" userId="a3323997-1151-499b-b00c-1111143637a2" providerId="ADAL" clId="{A75E6551-8804-433D-A8DE-F86C7832F5EB}" dt="2023-02-11T06:35:55.032" v="564" actId="1076"/>
          <ac:grpSpMkLst>
            <pc:docMk/>
            <pc:sldMk cId="924234930" sldId="274"/>
            <ac:grpSpMk id="305" creationId="{C0748BAC-F282-A9F9-56B6-8A05BDAB712A}"/>
          </ac:grpSpMkLst>
        </pc:grpChg>
        <pc:grpChg chg="add del mod">
          <ac:chgData name="丹羽　靖治" userId="a3323997-1151-499b-b00c-1111143637a2" providerId="ADAL" clId="{A75E6551-8804-433D-A8DE-F86C7832F5EB}" dt="2023-02-11T06:35:27.743" v="556" actId="478"/>
          <ac:grpSpMkLst>
            <pc:docMk/>
            <pc:sldMk cId="924234930" sldId="274"/>
            <ac:grpSpMk id="306" creationId="{2644022F-F03D-F7B8-4AE7-C4AE008C154A}"/>
          </ac:grpSpMkLst>
        </pc:grpChg>
        <pc:grpChg chg="mod">
          <ac:chgData name="丹羽　靖治" userId="a3323997-1151-499b-b00c-1111143637a2" providerId="ADAL" clId="{A75E6551-8804-433D-A8DE-F86C7832F5EB}" dt="2023-02-11T06:31:09.941" v="345" actId="164"/>
          <ac:grpSpMkLst>
            <pc:docMk/>
            <pc:sldMk cId="924234930" sldId="274"/>
            <ac:grpSpMk id="307" creationId="{4688BBDA-0D0E-444A-0AEA-2778EF31EC50}"/>
          </ac:grpSpMkLst>
        </pc:grpChg>
        <pc:grpChg chg="mod">
          <ac:chgData name="丹羽　靖治" userId="a3323997-1151-499b-b00c-1111143637a2" providerId="ADAL" clId="{A75E6551-8804-433D-A8DE-F86C7832F5EB}" dt="2023-02-11T06:38:32.705" v="639" actId="1036"/>
          <ac:grpSpMkLst>
            <pc:docMk/>
            <pc:sldMk cId="924234930" sldId="274"/>
            <ac:grpSpMk id="313" creationId="{BB21F7B1-A53A-D74C-FA25-EDA87E786A5E}"/>
          </ac:grpSpMkLst>
        </pc:grpChg>
        <pc:grpChg chg="add mod">
          <ac:chgData name="丹羽　靖治" userId="a3323997-1151-499b-b00c-1111143637a2" providerId="ADAL" clId="{A75E6551-8804-433D-A8DE-F86C7832F5EB}" dt="2023-02-11T06:29:15.163" v="211" actId="164"/>
          <ac:grpSpMkLst>
            <pc:docMk/>
            <pc:sldMk cId="924234930" sldId="274"/>
            <ac:grpSpMk id="330" creationId="{00BFE7DD-E944-DEC4-8023-67B41DDFA3B1}"/>
          </ac:grpSpMkLst>
        </pc:grpChg>
        <pc:grpChg chg="add mod">
          <ac:chgData name="丹羽　靖治" userId="a3323997-1151-499b-b00c-1111143637a2" providerId="ADAL" clId="{A75E6551-8804-433D-A8DE-F86C7832F5EB}" dt="2023-02-11T06:31:09.941" v="345" actId="164"/>
          <ac:grpSpMkLst>
            <pc:docMk/>
            <pc:sldMk cId="924234930" sldId="274"/>
            <ac:grpSpMk id="334" creationId="{A0C70D7C-3877-7248-19F8-C49847637127}"/>
          </ac:grpSpMkLst>
        </pc:grpChg>
        <pc:grpChg chg="add del mod">
          <ac:chgData name="丹羽　靖治" userId="a3323997-1151-499b-b00c-1111143637a2" providerId="ADAL" clId="{A75E6551-8804-433D-A8DE-F86C7832F5EB}" dt="2023-02-11T06:35:59.622" v="565" actId="478"/>
          <ac:grpSpMkLst>
            <pc:docMk/>
            <pc:sldMk cId="924234930" sldId="274"/>
            <ac:grpSpMk id="335" creationId="{F1A9147E-1728-F311-8F27-A58BFF823BE0}"/>
          </ac:grpSpMkLst>
        </pc:grpChg>
        <pc:grpChg chg="add del mod topLvl">
          <ac:chgData name="丹羽　靖治" userId="a3323997-1151-499b-b00c-1111143637a2" providerId="ADAL" clId="{A75E6551-8804-433D-A8DE-F86C7832F5EB}" dt="2023-02-11T08:33:26.181" v="3464" actId="478"/>
          <ac:grpSpMkLst>
            <pc:docMk/>
            <pc:sldMk cId="924234930" sldId="274"/>
            <ac:grpSpMk id="336" creationId="{933642C4-7F7F-E214-5B7F-06C9DD2CFB7B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337" creationId="{A100700A-54ED-F2EF-3DFB-5426372CE84F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339" creationId="{B69DE894-90DB-47FC-5BEE-1DFD07525337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340" creationId="{71A4364E-8FE7-46C0-55A4-779FA8E0AEA8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341" creationId="{263CC2AE-B3C9-337E-8B0D-AF4EA5E132BE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342" creationId="{1AEF9FA5-6BF3-BE67-68D4-F426A4A3F457}"/>
          </ac:grpSpMkLst>
        </pc:grpChg>
        <pc:grpChg chg="del mod">
          <ac:chgData name="丹羽　靖治" userId="a3323997-1151-499b-b00c-1111143637a2" providerId="ADAL" clId="{A75E6551-8804-433D-A8DE-F86C7832F5EB}" dt="2023-02-11T06:38:52.432" v="643" actId="478"/>
          <ac:grpSpMkLst>
            <pc:docMk/>
            <pc:sldMk cId="924234930" sldId="274"/>
            <ac:grpSpMk id="343" creationId="{238197B4-1785-7C28-8254-D7EDB0D5A2C5}"/>
          </ac:grpSpMkLst>
        </pc:grpChg>
        <pc:grpChg chg="del mod">
          <ac:chgData name="丹羽　靖治" userId="a3323997-1151-499b-b00c-1111143637a2" providerId="ADAL" clId="{A75E6551-8804-433D-A8DE-F86C7832F5EB}" dt="2023-02-11T06:38:52.432" v="643" actId="478"/>
          <ac:grpSpMkLst>
            <pc:docMk/>
            <pc:sldMk cId="924234930" sldId="274"/>
            <ac:grpSpMk id="345" creationId="{4E83E93A-466E-4942-5579-00AEFA7B884B}"/>
          </ac:grpSpMkLst>
        </pc:grpChg>
        <pc:grpChg chg="del mod">
          <ac:chgData name="丹羽　靖治" userId="a3323997-1151-499b-b00c-1111143637a2" providerId="ADAL" clId="{A75E6551-8804-433D-A8DE-F86C7832F5EB}" dt="2023-02-11T06:38:48.770" v="642" actId="478"/>
          <ac:grpSpMkLst>
            <pc:docMk/>
            <pc:sldMk cId="924234930" sldId="274"/>
            <ac:grpSpMk id="347" creationId="{07FFBDD7-ECC7-65C5-D0B9-C54905646058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364" creationId="{D0417321-8822-B32C-D579-04FA84DCD85B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367" creationId="{50911532-B874-0239-672F-EA1A311D958D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376" creationId="{CE240F7A-DEF8-8201-AB9B-34A36D512431}"/>
          </ac:grpSpMkLst>
        </pc:grpChg>
        <pc:grpChg chg="del mod">
          <ac:chgData name="丹羽　靖治" userId="a3323997-1151-499b-b00c-1111143637a2" providerId="ADAL" clId="{A75E6551-8804-433D-A8DE-F86C7832F5EB}" dt="2023-02-11T08:33:34.885" v="3466" actId="478"/>
          <ac:grpSpMkLst>
            <pc:docMk/>
            <pc:sldMk cId="924234930" sldId="274"/>
            <ac:grpSpMk id="380" creationId="{8F6B31F5-93D2-5689-FD04-ADF9CC8D9650}"/>
          </ac:grpSpMkLst>
        </pc:grpChg>
        <pc:grpChg chg="mod">
          <ac:chgData name="丹羽　靖治" userId="a3323997-1151-499b-b00c-1111143637a2" providerId="ADAL" clId="{A75E6551-8804-433D-A8DE-F86C7832F5EB}" dt="2023-02-11T08:19:31.855" v="3335" actId="2711"/>
          <ac:grpSpMkLst>
            <pc:docMk/>
            <pc:sldMk cId="924234930" sldId="274"/>
            <ac:grpSpMk id="381" creationId="{A29D7858-7C13-EB4D-7D91-5CE947C46A85}"/>
          </ac:grpSpMkLst>
        </pc:grpChg>
        <pc:grpChg chg="add mod ord topLvl">
          <ac:chgData name="丹羽　靖治" userId="a3323997-1151-499b-b00c-1111143637a2" providerId="ADAL" clId="{A75E6551-8804-433D-A8DE-F86C7832F5EB}" dt="2023-02-11T07:15:13.626" v="1420" actId="1076"/>
          <ac:grpSpMkLst>
            <pc:docMk/>
            <pc:sldMk cId="924234930" sldId="274"/>
            <ac:grpSpMk id="397" creationId="{CB2C8107-3F5F-AFF3-2F2B-263E843CB9AE}"/>
          </ac:grpSpMkLst>
        </pc:grpChg>
        <pc:grpChg chg="mod">
          <ac:chgData name="丹羽　靖治" userId="a3323997-1151-499b-b00c-1111143637a2" providerId="ADAL" clId="{A75E6551-8804-433D-A8DE-F86C7832F5EB}" dt="2023-02-11T07:11:39.973" v="1387" actId="165"/>
          <ac:grpSpMkLst>
            <pc:docMk/>
            <pc:sldMk cId="924234930" sldId="274"/>
            <ac:grpSpMk id="398" creationId="{CEC8A52D-DAD4-9778-0159-4465D0ABAD01}"/>
          </ac:grpSpMkLst>
        </pc:grpChg>
        <pc:grpChg chg="add del mod">
          <ac:chgData name="丹羽　靖治" userId="a3323997-1151-499b-b00c-1111143637a2" providerId="ADAL" clId="{A75E6551-8804-433D-A8DE-F86C7832F5EB}" dt="2023-02-11T06:35:25.432" v="555" actId="478"/>
          <ac:grpSpMkLst>
            <pc:docMk/>
            <pc:sldMk cId="924234930" sldId="274"/>
            <ac:grpSpMk id="407" creationId="{13DFF1F1-01DA-9909-2C17-0904362F2DEE}"/>
          </ac:grpSpMkLst>
        </pc:grpChg>
        <pc:grpChg chg="add del mod">
          <ac:chgData name="丹羽　靖治" userId="a3323997-1151-499b-b00c-1111143637a2" providerId="ADAL" clId="{A75E6551-8804-433D-A8DE-F86C7832F5EB}" dt="2023-02-11T06:35:47.744" v="561" actId="478"/>
          <ac:grpSpMkLst>
            <pc:docMk/>
            <pc:sldMk cId="924234930" sldId="274"/>
            <ac:grpSpMk id="410" creationId="{6F1AB1F7-25C3-8856-E803-86E5FF103979}"/>
          </ac:grpSpMkLst>
        </pc:grpChg>
        <pc:grpChg chg="mod">
          <ac:chgData name="丹羽　靖治" userId="a3323997-1151-499b-b00c-1111143637a2" providerId="ADAL" clId="{A75E6551-8804-433D-A8DE-F86C7832F5EB}" dt="2023-02-11T06:35:30.093" v="557"/>
          <ac:grpSpMkLst>
            <pc:docMk/>
            <pc:sldMk cId="924234930" sldId="274"/>
            <ac:grpSpMk id="411" creationId="{E78B363F-CC98-454B-A867-A486B4497993}"/>
          </ac:grpSpMkLst>
        </pc:grpChg>
        <pc:grpChg chg="add del mod">
          <ac:chgData name="丹羽　靖治" userId="a3323997-1151-499b-b00c-1111143637a2" providerId="ADAL" clId="{A75E6551-8804-433D-A8DE-F86C7832F5EB}" dt="2023-02-11T06:45:07.437" v="768" actId="165"/>
          <ac:grpSpMkLst>
            <pc:docMk/>
            <pc:sldMk cId="924234930" sldId="274"/>
            <ac:grpSpMk id="427" creationId="{E0DFA8E3-2519-632B-0149-1B7CBFAF69AE}"/>
          </ac:grpSpMkLst>
        </pc:grpChg>
        <pc:grpChg chg="add del mod">
          <ac:chgData name="丹羽　靖治" userId="a3323997-1151-499b-b00c-1111143637a2" providerId="ADAL" clId="{A75E6551-8804-433D-A8DE-F86C7832F5EB}" dt="2023-02-11T06:52:19.130" v="1207" actId="165"/>
          <ac:grpSpMkLst>
            <pc:docMk/>
            <pc:sldMk cId="924234930" sldId="274"/>
            <ac:grpSpMk id="429" creationId="{4DEBF3B9-124F-06EB-6DE2-0092F8CC2712}"/>
          </ac:grpSpMkLst>
        </pc:grpChg>
        <pc:grpChg chg="add del mod">
          <ac:chgData name="丹羽　靖治" userId="a3323997-1151-499b-b00c-1111143637a2" providerId="ADAL" clId="{A75E6551-8804-433D-A8DE-F86C7832F5EB}" dt="2023-02-11T08:35:44.304" v="3527" actId="478"/>
          <ac:grpSpMkLst>
            <pc:docMk/>
            <pc:sldMk cId="924234930" sldId="274"/>
            <ac:grpSpMk id="431" creationId="{B7C04B37-AD85-C828-4F35-DB4C2E28AF24}"/>
          </ac:grpSpMkLst>
        </pc:grpChg>
        <pc:grpChg chg="add del mod">
          <ac:chgData name="丹羽　靖治" userId="a3323997-1151-499b-b00c-1111143637a2" providerId="ADAL" clId="{A75E6551-8804-433D-A8DE-F86C7832F5EB}" dt="2023-02-11T07:11:39.973" v="1387" actId="165"/>
          <ac:grpSpMkLst>
            <pc:docMk/>
            <pc:sldMk cId="924234930" sldId="274"/>
            <ac:grpSpMk id="432" creationId="{9C81BC05-7028-4493-913A-03362AFBC088}"/>
          </ac:grpSpMkLst>
        </pc:grpChg>
        <pc:picChg chg="add del mod">
          <ac:chgData name="丹羽　靖治" userId="a3323997-1151-499b-b00c-1111143637a2" providerId="ADAL" clId="{A75E6551-8804-433D-A8DE-F86C7832F5EB}" dt="2023-02-11T08:33:51.923" v="3469" actId="478"/>
          <ac:picMkLst>
            <pc:docMk/>
            <pc:sldMk cId="924234930" sldId="274"/>
            <ac:picMk id="3" creationId="{BB5F9F6C-C299-2710-C344-CAB33595DA4C}"/>
          </ac:picMkLst>
        </pc:picChg>
        <pc:picChg chg="add del mod">
          <ac:chgData name="丹羽　靖治" userId="a3323997-1151-499b-b00c-1111143637a2" providerId="ADAL" clId="{A75E6551-8804-433D-A8DE-F86C7832F5EB}" dt="2023-02-11T08:33:51.923" v="3469" actId="478"/>
          <ac:picMkLst>
            <pc:docMk/>
            <pc:sldMk cId="924234930" sldId="274"/>
            <ac:picMk id="7" creationId="{6CE607C8-1D37-E513-6B9A-5CA95C6529AB}"/>
          </ac:picMkLst>
        </pc:picChg>
        <pc:picChg chg="mod">
          <ac:chgData name="丹羽　靖治" userId="a3323997-1151-499b-b00c-1111143637a2" providerId="ADAL" clId="{A75E6551-8804-433D-A8DE-F86C7832F5EB}" dt="2023-02-11T07:11:39.973" v="1387" actId="165"/>
          <ac:picMkLst>
            <pc:docMk/>
            <pc:sldMk cId="924234930" sldId="274"/>
            <ac:picMk id="29" creationId="{F0A068E3-1DE8-E806-C79A-D9AC832BAFC2}"/>
          </ac:picMkLst>
        </pc:picChg>
        <pc:picChg chg="mod">
          <ac:chgData name="丹羽　靖治" userId="a3323997-1151-499b-b00c-1111143637a2" providerId="ADAL" clId="{A75E6551-8804-433D-A8DE-F86C7832F5EB}" dt="2023-02-11T07:11:39.973" v="1387" actId="165"/>
          <ac:picMkLst>
            <pc:docMk/>
            <pc:sldMk cId="924234930" sldId="274"/>
            <ac:picMk id="30" creationId="{D6BE9CD0-5380-8FED-2BD2-14036BB02F1B}"/>
          </ac:picMkLst>
        </pc:picChg>
        <pc:picChg chg="mod">
          <ac:chgData name="丹羽　靖治" userId="a3323997-1151-499b-b00c-1111143637a2" providerId="ADAL" clId="{A75E6551-8804-433D-A8DE-F86C7832F5EB}" dt="2023-02-11T06:18:51.911" v="60" actId="1076"/>
          <ac:picMkLst>
            <pc:docMk/>
            <pc:sldMk cId="924234930" sldId="274"/>
            <ac:picMk id="239" creationId="{BB5EC619-5C76-7530-D1FD-BF5E48152F17}"/>
          </ac:picMkLst>
        </pc:picChg>
        <pc:picChg chg="mod">
          <ac:chgData name="丹羽　靖治" userId="a3323997-1151-499b-b00c-1111143637a2" providerId="ADAL" clId="{A75E6551-8804-433D-A8DE-F86C7832F5EB}" dt="2023-02-11T06:16:48.051" v="4" actId="164"/>
          <ac:picMkLst>
            <pc:docMk/>
            <pc:sldMk cId="924234930" sldId="274"/>
            <ac:picMk id="240" creationId="{744A737D-95A0-BE36-86CC-86E11FE3EB3A}"/>
          </ac:picMkLst>
        </pc:picChg>
        <pc:picChg chg="mod">
          <ac:chgData name="丹羽　靖治" userId="a3323997-1151-499b-b00c-1111143637a2" providerId="ADAL" clId="{A75E6551-8804-433D-A8DE-F86C7832F5EB}" dt="2023-02-11T06:18:51.911" v="60" actId="1076"/>
          <ac:picMkLst>
            <pc:docMk/>
            <pc:sldMk cId="924234930" sldId="274"/>
            <ac:picMk id="241" creationId="{3EF678B8-4A44-B612-F161-7807DDB9B1C5}"/>
          </ac:picMkLst>
        </pc:picChg>
        <pc:picChg chg="mod">
          <ac:chgData name="丹羽　靖治" userId="a3323997-1151-499b-b00c-1111143637a2" providerId="ADAL" clId="{A75E6551-8804-433D-A8DE-F86C7832F5EB}" dt="2023-02-11T06:16:48.051" v="4" actId="164"/>
          <ac:picMkLst>
            <pc:docMk/>
            <pc:sldMk cId="924234930" sldId="274"/>
            <ac:picMk id="242" creationId="{4C0B9E95-7291-0FDC-53F5-EAA1FB909FE1}"/>
          </ac:picMkLst>
        </pc:picChg>
        <pc:picChg chg="add del mod">
          <ac:chgData name="丹羽　靖治" userId="a3323997-1151-499b-b00c-1111143637a2" providerId="ADAL" clId="{A75E6551-8804-433D-A8DE-F86C7832F5EB}" dt="2023-02-11T06:20:39.351" v="93"/>
          <ac:picMkLst>
            <pc:docMk/>
            <pc:sldMk cId="924234930" sldId="274"/>
            <ac:picMk id="272" creationId="{4B71D33D-CEFD-A2BF-A515-DBDBF47B2CD0}"/>
          </ac:picMkLst>
        </pc:picChg>
        <pc:picChg chg="add del mod">
          <ac:chgData name="丹羽　靖治" userId="a3323997-1151-499b-b00c-1111143637a2" providerId="ADAL" clId="{A75E6551-8804-433D-A8DE-F86C7832F5EB}" dt="2023-02-11T06:20:39.351" v="93"/>
          <ac:picMkLst>
            <pc:docMk/>
            <pc:sldMk cId="924234930" sldId="274"/>
            <ac:picMk id="273" creationId="{0A099D35-AC76-6CA5-47D1-EA4969F85905}"/>
          </ac:picMkLst>
        </pc:picChg>
        <pc:picChg chg="add mod">
          <ac:chgData name="丹羽　靖治" userId="a3323997-1151-499b-b00c-1111143637a2" providerId="ADAL" clId="{A75E6551-8804-433D-A8DE-F86C7832F5EB}" dt="2023-02-11T06:27:41.054" v="202" actId="1076"/>
          <ac:picMkLst>
            <pc:docMk/>
            <pc:sldMk cId="924234930" sldId="274"/>
            <ac:picMk id="277" creationId="{154BA054-0E83-CF97-A2FD-53C9B25B735B}"/>
          </ac:picMkLst>
        </pc:picChg>
        <pc:picChg chg="add del mod">
          <ac:chgData name="丹羽　靖治" userId="a3323997-1151-499b-b00c-1111143637a2" providerId="ADAL" clId="{A75E6551-8804-433D-A8DE-F86C7832F5EB}" dt="2023-02-11T06:26:11.574" v="166" actId="478"/>
          <ac:picMkLst>
            <pc:docMk/>
            <pc:sldMk cId="924234930" sldId="274"/>
            <ac:picMk id="278" creationId="{63AE4485-E0E7-1A27-0901-CA48DE721DC4}"/>
          </ac:picMkLst>
        </pc:picChg>
        <pc:picChg chg="mod">
          <ac:chgData name="丹羽　靖治" userId="a3323997-1151-499b-b00c-1111143637a2" providerId="ADAL" clId="{A75E6551-8804-433D-A8DE-F86C7832F5EB}" dt="2023-02-11T06:31:09.941" v="345" actId="164"/>
          <ac:picMkLst>
            <pc:docMk/>
            <pc:sldMk cId="924234930" sldId="274"/>
            <ac:picMk id="311" creationId="{BCFF0140-2123-A8A3-5D77-007E67CF31C4}"/>
          </ac:picMkLst>
        </pc:picChg>
        <pc:picChg chg="del mod">
          <ac:chgData name="丹羽　靖治" userId="a3323997-1151-499b-b00c-1111143637a2" providerId="ADAL" clId="{A75E6551-8804-433D-A8DE-F86C7832F5EB}" dt="2023-02-11T06:33:20.311" v="394" actId="478"/>
          <ac:picMkLst>
            <pc:docMk/>
            <pc:sldMk cId="924234930" sldId="274"/>
            <ac:picMk id="312" creationId="{345EEA74-CE89-3572-E969-1430A6E94B08}"/>
          </ac:picMkLst>
        </pc:picChg>
        <pc:picChg chg="mod">
          <ac:chgData name="丹羽　靖治" userId="a3323997-1151-499b-b00c-1111143637a2" providerId="ADAL" clId="{A75E6551-8804-433D-A8DE-F86C7832F5EB}" dt="2023-02-11T07:15:09.434" v="1419" actId="1076"/>
          <ac:picMkLst>
            <pc:docMk/>
            <pc:sldMk cId="924234930" sldId="274"/>
            <ac:picMk id="402" creationId="{9F167BD1-3234-EF39-FD0A-C33580E7E21E}"/>
          </ac:picMkLst>
        </pc:picChg>
        <pc:picChg chg="mod">
          <ac:chgData name="丹羽　靖治" userId="a3323997-1151-499b-b00c-1111143637a2" providerId="ADAL" clId="{A75E6551-8804-433D-A8DE-F86C7832F5EB}" dt="2023-02-11T07:15:09.434" v="1419" actId="1076"/>
          <ac:picMkLst>
            <pc:docMk/>
            <pc:sldMk cId="924234930" sldId="274"/>
            <ac:picMk id="403" creationId="{92209205-C0C7-A2BA-4577-2361013230F1}"/>
          </ac:picMkLst>
        </pc:picChg>
        <pc:picChg chg="mod">
          <ac:chgData name="丹羽　靖治" userId="a3323997-1151-499b-b00c-1111143637a2" providerId="ADAL" clId="{A75E6551-8804-433D-A8DE-F86C7832F5EB}" dt="2023-02-11T06:35:30.093" v="557"/>
          <ac:picMkLst>
            <pc:docMk/>
            <pc:sldMk cId="924234930" sldId="274"/>
            <ac:picMk id="415" creationId="{3764CE6E-F3F1-EFCA-5D63-CCCAE0001B49}"/>
          </ac:picMkLst>
        </pc:picChg>
        <pc:picChg chg="mod">
          <ac:chgData name="丹羽　靖治" userId="a3323997-1151-499b-b00c-1111143637a2" providerId="ADAL" clId="{A75E6551-8804-433D-A8DE-F86C7832F5EB}" dt="2023-02-11T06:35:30.093" v="557"/>
          <ac:picMkLst>
            <pc:docMk/>
            <pc:sldMk cId="924234930" sldId="274"/>
            <ac:picMk id="416" creationId="{F63A9FA4-C7C5-A510-D8FD-6E6888332BC5}"/>
          </ac:picMkLst>
        </pc:picChg>
        <pc:cxnChg chg="mod">
          <ac:chgData name="丹羽　靖治" userId="a3323997-1151-499b-b00c-1111143637a2" providerId="ADAL" clId="{A75E6551-8804-433D-A8DE-F86C7832F5EB}" dt="2023-02-11T07:11:39.973" v="1387" actId="165"/>
          <ac:cxnSpMkLst>
            <pc:docMk/>
            <pc:sldMk cId="924234930" sldId="274"/>
            <ac:cxnSpMk id="18" creationId="{B0710C46-69B4-E384-2A52-E9C89973A38D}"/>
          </ac:cxnSpMkLst>
        </pc:cxnChg>
        <pc:cxnChg chg="mod">
          <ac:chgData name="丹羽　靖治" userId="a3323997-1151-499b-b00c-1111143637a2" providerId="ADAL" clId="{A75E6551-8804-433D-A8DE-F86C7832F5EB}" dt="2023-02-11T07:11:39.973" v="1387" actId="165"/>
          <ac:cxnSpMkLst>
            <pc:docMk/>
            <pc:sldMk cId="924234930" sldId="274"/>
            <ac:cxnSpMk id="19" creationId="{C3217FDD-EE54-EDD9-B026-CBB96ABC74F6}"/>
          </ac:cxnSpMkLst>
        </pc:cxnChg>
        <pc:cxnChg chg="del mod">
          <ac:chgData name="丹羽　靖治" userId="a3323997-1151-499b-b00c-1111143637a2" providerId="ADAL" clId="{A75E6551-8804-433D-A8DE-F86C7832F5EB}" dt="2023-02-11T06:17:19.752" v="12" actId="21"/>
          <ac:cxnSpMkLst>
            <pc:docMk/>
            <pc:sldMk cId="924234930" sldId="274"/>
            <ac:cxnSpMk id="26" creationId="{D724E9F5-A8E8-70D9-2FEA-94B47B6269F7}"/>
          </ac:cxnSpMkLst>
        </pc:cxnChg>
        <pc:cxnChg chg="add del mod">
          <ac:chgData name="丹羽　靖治" userId="a3323997-1151-499b-b00c-1111143637a2" providerId="ADAL" clId="{A75E6551-8804-433D-A8DE-F86C7832F5EB}" dt="2023-02-11T07:11:39.973" v="1387" actId="165"/>
          <ac:cxnSpMkLst>
            <pc:docMk/>
            <pc:sldMk cId="924234930" sldId="274"/>
            <ac:cxnSpMk id="31" creationId="{E3C1EC6B-7C6E-574E-F93E-4B2B983C5AA0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147" creationId="{46E81C5A-0EF4-ADB1-3B7C-978708C4CCED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148" creationId="{CB4E800A-A8B4-B1DF-FAAB-D87DC187CF40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149" creationId="{6AECC73A-B3FF-5051-DC88-31A5F958BCCB}"/>
          </ac:cxnSpMkLst>
        </pc:cxnChg>
        <pc:cxnChg chg="mod">
          <ac:chgData name="丹羽　靖治" userId="a3323997-1151-499b-b00c-1111143637a2" providerId="ADAL" clId="{A75E6551-8804-433D-A8DE-F86C7832F5EB}" dt="2023-02-11T08:19:31.855" v="3335" actId="2711"/>
          <ac:cxnSpMkLst>
            <pc:docMk/>
            <pc:sldMk cId="924234930" sldId="274"/>
            <ac:cxnSpMk id="196" creationId="{23A01009-92E1-F131-6EE3-3C1D49E95B58}"/>
          </ac:cxnSpMkLst>
        </pc:cxnChg>
        <pc:cxnChg chg="mod">
          <ac:chgData name="丹羽　靖治" userId="a3323997-1151-499b-b00c-1111143637a2" providerId="ADAL" clId="{A75E6551-8804-433D-A8DE-F86C7832F5EB}" dt="2023-02-11T08:19:31.855" v="3335" actId="2711"/>
          <ac:cxnSpMkLst>
            <pc:docMk/>
            <pc:sldMk cId="924234930" sldId="274"/>
            <ac:cxnSpMk id="197" creationId="{4C9E9667-4FDF-ECC1-C14B-985F71A238A6}"/>
          </ac:cxnSpMkLst>
        </pc:cxnChg>
        <pc:cxnChg chg="mod">
          <ac:chgData name="丹羽　靖治" userId="a3323997-1151-499b-b00c-1111143637a2" providerId="ADAL" clId="{A75E6551-8804-433D-A8DE-F86C7832F5EB}" dt="2023-02-11T08:19:31.855" v="3335" actId="2711"/>
          <ac:cxnSpMkLst>
            <pc:docMk/>
            <pc:sldMk cId="924234930" sldId="274"/>
            <ac:cxnSpMk id="198" creationId="{B79EF799-0FF7-2E16-63BF-5402A9F82D7B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204" creationId="{2C284670-3AAF-457C-39A1-89A53DAEEE7B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205" creationId="{C3C6DC81-7C61-1148-AC28-3B86A873A9E1}"/>
          </ac:cxnSpMkLst>
        </pc:cxnChg>
        <pc:cxnChg chg="mod">
          <ac:chgData name="丹羽　靖治" userId="a3323997-1151-499b-b00c-1111143637a2" providerId="ADAL" clId="{A75E6551-8804-433D-A8DE-F86C7832F5EB}" dt="2023-02-11T08:19:31.855" v="3335" actId="2711"/>
          <ac:cxnSpMkLst>
            <pc:docMk/>
            <pc:sldMk cId="924234930" sldId="274"/>
            <ac:cxnSpMk id="208" creationId="{92F34EBD-AE19-CDC2-AA1D-9D8B76AC0EDA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211" creationId="{52C00A34-A523-0344-C87B-8F37DBA21C0D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218" creationId="{B9C740EF-3105-4B5A-004F-7E2722E878E3}"/>
          </ac:cxnSpMkLst>
        </pc:cxnChg>
        <pc:cxnChg chg="add del mod">
          <ac:chgData name="丹羽　靖治" userId="a3323997-1151-499b-b00c-1111143637a2" providerId="ADAL" clId="{A75E6551-8804-433D-A8DE-F86C7832F5EB}" dt="2023-02-11T06:19:54.092" v="81" actId="478"/>
          <ac:cxnSpMkLst>
            <pc:docMk/>
            <pc:sldMk cId="924234930" sldId="274"/>
            <ac:cxnSpMk id="227" creationId="{B232060D-915A-AED3-1892-9901729D8425}"/>
          </ac:cxnSpMkLst>
        </pc:cxnChg>
        <pc:cxnChg chg="add del mod">
          <ac:chgData name="丹羽　靖治" userId="a3323997-1151-499b-b00c-1111143637a2" providerId="ADAL" clId="{A75E6551-8804-433D-A8DE-F86C7832F5EB}" dt="2023-02-11T06:18:26.695" v="48"/>
          <ac:cxnSpMkLst>
            <pc:docMk/>
            <pc:sldMk cId="924234930" sldId="274"/>
            <ac:cxnSpMk id="229" creationId="{B3414EC7-BAE1-93F6-FF9B-9CEA422A483F}"/>
          </ac:cxnSpMkLst>
        </pc:cxnChg>
        <pc:cxnChg chg="add del mod">
          <ac:chgData name="丹羽　靖治" userId="a3323997-1151-499b-b00c-1111143637a2" providerId="ADAL" clId="{A75E6551-8804-433D-A8DE-F86C7832F5EB}" dt="2023-02-11T06:18:24.397" v="44"/>
          <ac:cxnSpMkLst>
            <pc:docMk/>
            <pc:sldMk cId="924234930" sldId="274"/>
            <ac:cxnSpMk id="233" creationId="{603D0870-79EC-F69C-EC28-6C38255031D4}"/>
          </ac:cxnSpMkLst>
        </pc:cxnChg>
        <pc:cxnChg chg="mod">
          <ac:chgData name="丹羽　靖治" userId="a3323997-1151-499b-b00c-1111143637a2" providerId="ADAL" clId="{A75E6551-8804-433D-A8DE-F86C7832F5EB}" dt="2023-02-11T06:16:51.907" v="6" actId="21"/>
          <ac:cxnSpMkLst>
            <pc:docMk/>
            <pc:sldMk cId="924234930" sldId="274"/>
            <ac:cxnSpMk id="234" creationId="{0D21405B-CDA5-6C20-B9B0-9989D96E9E47}"/>
          </ac:cxnSpMkLst>
        </pc:cxnChg>
        <pc:cxnChg chg="mod">
          <ac:chgData name="丹羽　靖治" userId="a3323997-1151-499b-b00c-1111143637a2" providerId="ADAL" clId="{A75E6551-8804-433D-A8DE-F86C7832F5EB}" dt="2023-02-11T06:18:51.911" v="60" actId="1076"/>
          <ac:cxnSpMkLst>
            <pc:docMk/>
            <pc:sldMk cId="924234930" sldId="274"/>
            <ac:cxnSpMk id="235" creationId="{216D1E3A-6750-9732-8CF3-92BBA89D7B31}"/>
          </ac:cxnSpMkLst>
        </pc:cxnChg>
        <pc:cxnChg chg="mod">
          <ac:chgData name="丹羽　靖治" userId="a3323997-1151-499b-b00c-1111143637a2" providerId="ADAL" clId="{A75E6551-8804-433D-A8DE-F86C7832F5EB}" dt="2023-02-11T06:16:50.732" v="5" actId="164"/>
          <ac:cxnSpMkLst>
            <pc:docMk/>
            <pc:sldMk cId="924234930" sldId="274"/>
            <ac:cxnSpMk id="253" creationId="{BC43D66F-6EBD-826E-B422-E806B9AA6A6A}"/>
          </ac:cxnSpMkLst>
        </pc:cxnChg>
        <pc:cxnChg chg="mod">
          <ac:chgData name="丹羽　靖治" userId="a3323997-1151-499b-b00c-1111143637a2" providerId="ADAL" clId="{A75E6551-8804-433D-A8DE-F86C7832F5EB}" dt="2023-02-11T06:16:50.732" v="5" actId="164"/>
          <ac:cxnSpMkLst>
            <pc:docMk/>
            <pc:sldMk cId="924234930" sldId="274"/>
            <ac:cxnSpMk id="254" creationId="{F79EE9EF-8349-65F9-112E-A798CFF52C59}"/>
          </ac:cxnSpMkLst>
        </pc:cxnChg>
        <pc:cxnChg chg="add del mod">
          <ac:chgData name="丹羽　靖治" userId="a3323997-1151-499b-b00c-1111143637a2" providerId="ADAL" clId="{A75E6551-8804-433D-A8DE-F86C7832F5EB}" dt="2023-02-11T06:25:11.486" v="153" actId="164"/>
          <ac:cxnSpMkLst>
            <pc:docMk/>
            <pc:sldMk cId="924234930" sldId="274"/>
            <ac:cxnSpMk id="258" creationId="{D7DE5D4D-5D01-A079-1AA5-6043269CA683}"/>
          </ac:cxnSpMkLst>
        </pc:cxnChg>
        <pc:cxnChg chg="add del mod">
          <ac:chgData name="丹羽　靖治" userId="a3323997-1151-499b-b00c-1111143637a2" providerId="ADAL" clId="{A75E6551-8804-433D-A8DE-F86C7832F5EB}" dt="2023-02-11T06:25:11.486" v="153" actId="164"/>
          <ac:cxnSpMkLst>
            <pc:docMk/>
            <pc:sldMk cId="924234930" sldId="274"/>
            <ac:cxnSpMk id="259" creationId="{8CD18314-E26C-B6E0-1704-DEA2781CCDB7}"/>
          </ac:cxnSpMkLst>
        </pc:cxnChg>
        <pc:cxnChg chg="add del mod">
          <ac:chgData name="丹羽　靖治" userId="a3323997-1151-499b-b00c-1111143637a2" providerId="ADAL" clId="{A75E6551-8804-433D-A8DE-F86C7832F5EB}" dt="2023-02-11T06:25:11.486" v="153" actId="164"/>
          <ac:cxnSpMkLst>
            <pc:docMk/>
            <pc:sldMk cId="924234930" sldId="274"/>
            <ac:cxnSpMk id="260" creationId="{6C726B0F-18AC-30CC-8F27-5D9DDD37F5B3}"/>
          </ac:cxnSpMkLst>
        </pc:cxnChg>
        <pc:cxnChg chg="mod">
          <ac:chgData name="丹羽　靖治" userId="a3323997-1151-499b-b00c-1111143637a2" providerId="ADAL" clId="{A75E6551-8804-433D-A8DE-F86C7832F5EB}" dt="2023-02-11T06:29:15.163" v="211" actId="164"/>
          <ac:cxnSpMkLst>
            <pc:docMk/>
            <pc:sldMk cId="924234930" sldId="274"/>
            <ac:cxnSpMk id="261" creationId="{EA46353D-09E7-6CDD-27D0-84C487243AD7}"/>
          </ac:cxnSpMkLst>
        </pc:cxnChg>
        <pc:cxnChg chg="mod">
          <ac:chgData name="丹羽　靖治" userId="a3323997-1151-499b-b00c-1111143637a2" providerId="ADAL" clId="{A75E6551-8804-433D-A8DE-F86C7832F5EB}" dt="2023-02-11T06:29:15.163" v="211" actId="164"/>
          <ac:cxnSpMkLst>
            <pc:docMk/>
            <pc:sldMk cId="924234930" sldId="274"/>
            <ac:cxnSpMk id="263" creationId="{BC4990F1-1AAB-ED18-869E-8CA47F3D619D}"/>
          </ac:cxnSpMkLst>
        </pc:cxnChg>
        <pc:cxnChg chg="mod">
          <ac:chgData name="丹羽　靖治" userId="a3323997-1151-499b-b00c-1111143637a2" providerId="ADAL" clId="{A75E6551-8804-433D-A8DE-F86C7832F5EB}" dt="2023-02-11T06:25:05.650" v="152" actId="164"/>
          <ac:cxnSpMkLst>
            <pc:docMk/>
            <pc:sldMk cId="924234930" sldId="274"/>
            <ac:cxnSpMk id="264" creationId="{A10C7F71-793D-F683-18B6-69163ACA0731}"/>
          </ac:cxnSpMkLst>
        </pc:cxnChg>
        <pc:cxnChg chg="mod">
          <ac:chgData name="丹羽　靖治" userId="a3323997-1151-499b-b00c-1111143637a2" providerId="ADAL" clId="{A75E6551-8804-433D-A8DE-F86C7832F5EB}" dt="2023-02-11T06:25:05.650" v="152" actId="164"/>
          <ac:cxnSpMkLst>
            <pc:docMk/>
            <pc:sldMk cId="924234930" sldId="274"/>
            <ac:cxnSpMk id="265" creationId="{0B3FC48D-2857-5AD7-1886-A22EC8CA081F}"/>
          </ac:cxnSpMkLst>
        </pc:cxnChg>
        <pc:cxnChg chg="mod">
          <ac:chgData name="丹羽　靖治" userId="a3323997-1151-499b-b00c-1111143637a2" providerId="ADAL" clId="{A75E6551-8804-433D-A8DE-F86C7832F5EB}" dt="2023-02-11T06:25:05.650" v="152" actId="164"/>
          <ac:cxnSpMkLst>
            <pc:docMk/>
            <pc:sldMk cId="924234930" sldId="274"/>
            <ac:cxnSpMk id="269" creationId="{2D60506D-81E4-1E19-8584-4E8B03031DC9}"/>
          </ac:cxnSpMkLst>
        </pc:cxnChg>
        <pc:cxnChg chg="add mod">
          <ac:chgData name="丹羽　靖治" userId="a3323997-1151-499b-b00c-1111143637a2" providerId="ADAL" clId="{A75E6551-8804-433D-A8DE-F86C7832F5EB}" dt="2023-02-11T06:22:20.821" v="126" actId="164"/>
          <ac:cxnSpMkLst>
            <pc:docMk/>
            <pc:sldMk cId="924234930" sldId="274"/>
            <ac:cxnSpMk id="274" creationId="{22708797-6C4B-F69B-8C12-C51C0770DF96}"/>
          </ac:cxnSpMkLst>
        </pc:cxnChg>
        <pc:cxnChg chg="add del mod">
          <ac:chgData name="丹羽　靖治" userId="a3323997-1151-499b-b00c-1111143637a2" providerId="ADAL" clId="{A75E6551-8804-433D-A8DE-F86C7832F5EB}" dt="2023-02-11T06:21:32.060" v="117" actId="478"/>
          <ac:cxnSpMkLst>
            <pc:docMk/>
            <pc:sldMk cId="924234930" sldId="274"/>
            <ac:cxnSpMk id="279" creationId="{F6560383-30FF-758E-16EB-D0AA87731A10}"/>
          </ac:cxnSpMkLst>
        </pc:cxnChg>
        <pc:cxnChg chg="add del mod">
          <ac:chgData name="丹羽　靖治" userId="a3323997-1151-499b-b00c-1111143637a2" providerId="ADAL" clId="{A75E6551-8804-433D-A8DE-F86C7832F5EB}" dt="2023-02-11T06:27:38.421" v="201" actId="478"/>
          <ac:cxnSpMkLst>
            <pc:docMk/>
            <pc:sldMk cId="924234930" sldId="274"/>
            <ac:cxnSpMk id="281" creationId="{AA012C4C-DD72-75F4-5874-A4FEE1AC766B}"/>
          </ac:cxnSpMkLst>
        </pc:cxnChg>
        <pc:cxnChg chg="mod">
          <ac:chgData name="丹羽　靖治" userId="a3323997-1151-499b-b00c-1111143637a2" providerId="ADAL" clId="{A75E6551-8804-433D-A8DE-F86C7832F5EB}" dt="2023-02-11T06:31:09.941" v="345" actId="164"/>
          <ac:cxnSpMkLst>
            <pc:docMk/>
            <pc:sldMk cId="924234930" sldId="274"/>
            <ac:cxnSpMk id="308" creationId="{D74774AE-148E-FE51-6C13-4A8C959E31A6}"/>
          </ac:cxnSpMkLst>
        </pc:cxnChg>
        <pc:cxnChg chg="mod">
          <ac:chgData name="丹羽　靖治" userId="a3323997-1151-499b-b00c-1111143637a2" providerId="ADAL" clId="{A75E6551-8804-433D-A8DE-F86C7832F5EB}" dt="2023-02-11T06:35:27.743" v="556" actId="478"/>
          <ac:cxnSpMkLst>
            <pc:docMk/>
            <pc:sldMk cId="924234930" sldId="274"/>
            <ac:cxnSpMk id="314" creationId="{C9962BF7-F9A8-C885-09E4-807C151F4E3F}"/>
          </ac:cxnSpMkLst>
        </pc:cxnChg>
        <pc:cxnChg chg="del mod">
          <ac:chgData name="丹羽　靖治" userId="a3323997-1151-499b-b00c-1111143637a2" providerId="ADAL" clId="{A75E6551-8804-433D-A8DE-F86C7832F5EB}" dt="2023-02-11T06:38:52.432" v="643" actId="478"/>
          <ac:cxnSpMkLst>
            <pc:docMk/>
            <pc:sldMk cId="924234930" sldId="274"/>
            <ac:cxnSpMk id="346" creationId="{F43C5768-617C-AA5B-2AAF-640F0AC52FB7}"/>
          </ac:cxnSpMkLst>
        </pc:cxnChg>
        <pc:cxnChg chg="mod">
          <ac:chgData name="丹羽　靖治" userId="a3323997-1151-499b-b00c-1111143637a2" providerId="ADAL" clId="{A75E6551-8804-433D-A8DE-F86C7832F5EB}" dt="2023-02-11T08:19:31.855" v="3335" actId="2711"/>
          <ac:cxnSpMkLst>
            <pc:docMk/>
            <pc:sldMk cId="924234930" sldId="274"/>
            <ac:cxnSpMk id="356" creationId="{C55AFCD1-7B6D-F140-7CF5-F13470D0359D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357" creationId="{9032081E-BCA9-3710-ACD3-738749561D87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358" creationId="{81FF2D87-D6B2-845A-A30A-6FB28EF185CF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388" creationId="{281902E2-3115-3A70-9A7B-3E03E253824B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392" creationId="{3BF12872-F507-3433-10B4-9A6FAB04E5BA}"/>
          </ac:cxnSpMkLst>
        </pc:cxnChg>
        <pc:cxnChg chg="mod">
          <ac:chgData name="丹羽　靖治" userId="a3323997-1151-499b-b00c-1111143637a2" providerId="ADAL" clId="{A75E6551-8804-433D-A8DE-F86C7832F5EB}" dt="2023-02-11T08:35:44.304" v="3527" actId="478"/>
          <ac:cxnSpMkLst>
            <pc:docMk/>
            <pc:sldMk cId="924234930" sldId="274"/>
            <ac:cxnSpMk id="393" creationId="{25D84617-04D3-28B5-DC12-5C6BD97018E0}"/>
          </ac:cxnSpMkLst>
        </pc:cxnChg>
        <pc:cxnChg chg="mod">
          <ac:chgData name="丹羽　靖治" userId="a3323997-1151-499b-b00c-1111143637a2" providerId="ADAL" clId="{A75E6551-8804-433D-A8DE-F86C7832F5EB}" dt="2023-02-11T07:11:39.973" v="1387" actId="165"/>
          <ac:cxnSpMkLst>
            <pc:docMk/>
            <pc:sldMk cId="924234930" sldId="274"/>
            <ac:cxnSpMk id="399" creationId="{8425273E-099C-E074-3EA3-5CFCDC64258B}"/>
          </ac:cxnSpMkLst>
        </pc:cxnChg>
        <pc:cxnChg chg="mod">
          <ac:chgData name="丹羽　靖治" userId="a3323997-1151-499b-b00c-1111143637a2" providerId="ADAL" clId="{A75E6551-8804-433D-A8DE-F86C7832F5EB}" dt="2023-02-11T07:15:09.434" v="1419" actId="1076"/>
          <ac:cxnSpMkLst>
            <pc:docMk/>
            <pc:sldMk cId="924234930" sldId="274"/>
            <ac:cxnSpMk id="404" creationId="{09C0B5FA-CC21-C50F-0EFC-C2DA9EFF7354}"/>
          </ac:cxnSpMkLst>
        </pc:cxnChg>
        <pc:cxnChg chg="mod">
          <ac:chgData name="丹羽　靖治" userId="a3323997-1151-499b-b00c-1111143637a2" providerId="ADAL" clId="{A75E6551-8804-433D-A8DE-F86C7832F5EB}" dt="2023-02-11T06:35:30.093" v="557"/>
          <ac:cxnSpMkLst>
            <pc:docMk/>
            <pc:sldMk cId="924234930" sldId="274"/>
            <ac:cxnSpMk id="412" creationId="{50B9FE57-7AA0-AB1D-B529-A3A747FA231B}"/>
          </ac:cxnSpMkLst>
        </pc:cxnChg>
        <pc:cxnChg chg="mod">
          <ac:chgData name="丹羽　靖治" userId="a3323997-1151-499b-b00c-1111143637a2" providerId="ADAL" clId="{A75E6551-8804-433D-A8DE-F86C7832F5EB}" dt="2023-02-11T06:35:47.744" v="561" actId="478"/>
          <ac:cxnSpMkLst>
            <pc:docMk/>
            <pc:sldMk cId="924234930" sldId="274"/>
            <ac:cxnSpMk id="417" creationId="{2B6C4969-5CA4-C18C-19B6-77D2FE3A5F9B}"/>
          </ac:cxnSpMkLst>
        </pc:cxnChg>
      </pc:sldChg>
      <pc:sldChg chg="modSp mod">
        <pc:chgData name="丹羽　靖治" userId="a3323997-1151-499b-b00c-1111143637a2" providerId="ADAL" clId="{A75E6551-8804-433D-A8DE-F86C7832F5EB}" dt="2023-02-11T08:47:51.728" v="3706" actId="1582"/>
        <pc:sldMkLst>
          <pc:docMk/>
          <pc:sldMk cId="1518448195" sldId="276"/>
        </pc:sldMkLst>
        <pc:spChg chg="mod">
          <ac:chgData name="丹羽　靖治" userId="a3323997-1151-499b-b00c-1111143637a2" providerId="ADAL" clId="{A75E6551-8804-433D-A8DE-F86C7832F5EB}" dt="2023-02-11T08:47:51.728" v="3706" actId="1582"/>
          <ac:spMkLst>
            <pc:docMk/>
            <pc:sldMk cId="1518448195" sldId="276"/>
            <ac:spMk id="132" creationId="{673A2824-C225-AD75-B29F-AC37BAEA29F1}"/>
          </ac:spMkLst>
        </pc:spChg>
        <pc:picChg chg="mod">
          <ac:chgData name="丹羽　靖治" userId="a3323997-1151-499b-b00c-1111143637a2" providerId="ADAL" clId="{A75E6551-8804-433D-A8DE-F86C7832F5EB}" dt="2023-02-11T07:16:54.030" v="1424" actId="1076"/>
          <ac:picMkLst>
            <pc:docMk/>
            <pc:sldMk cId="1518448195" sldId="276"/>
            <ac:picMk id="131" creationId="{3C56702F-3FD0-607B-9D43-B10C42758094}"/>
          </ac:picMkLst>
        </pc:picChg>
      </pc:sldChg>
      <pc:sldChg chg="addSp delSp modSp mod">
        <pc:chgData name="丹羽　靖治" userId="a3323997-1151-499b-b00c-1111143637a2" providerId="ADAL" clId="{A75E6551-8804-433D-A8DE-F86C7832F5EB}" dt="2023-02-11T07:59:16.482" v="2740" actId="20577"/>
        <pc:sldMkLst>
          <pc:docMk/>
          <pc:sldMk cId="156328158" sldId="277"/>
        </pc:sldMkLst>
        <pc:spChg chg="mod">
          <ac:chgData name="丹羽　靖治" userId="a3323997-1151-499b-b00c-1111143637a2" providerId="ADAL" clId="{A75E6551-8804-433D-A8DE-F86C7832F5EB}" dt="2023-02-11T07:20:17.882" v="1597" actId="20577"/>
          <ac:spMkLst>
            <pc:docMk/>
            <pc:sldMk cId="156328158" sldId="277"/>
            <ac:spMk id="2" creationId="{098E5EB0-ADAB-F142-866E-2F3AF097FC32}"/>
          </ac:spMkLst>
        </pc:spChg>
        <pc:spChg chg="mod">
          <ac:chgData name="丹羽　靖治" userId="a3323997-1151-499b-b00c-1111143637a2" providerId="ADAL" clId="{A75E6551-8804-433D-A8DE-F86C7832F5EB}" dt="2023-02-11T07:59:16.482" v="2740" actId="20577"/>
          <ac:spMkLst>
            <pc:docMk/>
            <pc:sldMk cId="156328158" sldId="277"/>
            <ac:spMk id="3" creationId="{4677DC8E-53F0-83D8-1E7C-8F5C9F07C4D9}"/>
          </ac:spMkLst>
        </pc:spChg>
        <pc:spChg chg="add del mod">
          <ac:chgData name="丹羽　靖治" userId="a3323997-1151-499b-b00c-1111143637a2" providerId="ADAL" clId="{A75E6551-8804-433D-A8DE-F86C7832F5EB}" dt="2023-02-11T07:19:26.541" v="1499" actId="478"/>
          <ac:spMkLst>
            <pc:docMk/>
            <pc:sldMk cId="156328158" sldId="277"/>
            <ac:spMk id="5" creationId="{DC102FB2-23A7-D655-D37E-FF81BBE9447F}"/>
          </ac:spMkLst>
        </pc:spChg>
        <pc:spChg chg="add del mod">
          <ac:chgData name="丹羽　靖治" userId="a3323997-1151-499b-b00c-1111143637a2" providerId="ADAL" clId="{A75E6551-8804-433D-A8DE-F86C7832F5EB}" dt="2023-02-11T07:20:38.287" v="1613"/>
          <ac:spMkLst>
            <pc:docMk/>
            <pc:sldMk cId="156328158" sldId="277"/>
            <ac:spMk id="20" creationId="{74843D6A-0444-1501-8745-D66C3039383A}"/>
          </ac:spMkLst>
        </pc:spChg>
        <pc:spChg chg="add mod">
          <ac:chgData name="丹羽　靖治" userId="a3323997-1151-499b-b00c-1111143637a2" providerId="ADAL" clId="{A75E6551-8804-433D-A8DE-F86C7832F5EB}" dt="2023-02-11T07:23:11.636" v="1686" actId="1035"/>
          <ac:spMkLst>
            <pc:docMk/>
            <pc:sldMk cId="156328158" sldId="277"/>
            <ac:spMk id="27" creationId="{5EBF3CB0-42B2-9E92-BB03-35C9486C14A0}"/>
          </ac:spMkLst>
        </pc:spChg>
        <pc:spChg chg="add mod">
          <ac:chgData name="丹羽　靖治" userId="a3323997-1151-499b-b00c-1111143637a2" providerId="ADAL" clId="{A75E6551-8804-433D-A8DE-F86C7832F5EB}" dt="2023-02-11T07:23:19.471" v="1700" actId="1037"/>
          <ac:spMkLst>
            <pc:docMk/>
            <pc:sldMk cId="156328158" sldId="277"/>
            <ac:spMk id="28" creationId="{B2967EFE-EF30-27CC-8299-9007D50CE6C1}"/>
          </ac:spMkLst>
        </pc:spChg>
        <pc:spChg chg="mod">
          <ac:chgData name="丹羽　靖治" userId="a3323997-1151-499b-b00c-1111143637a2" providerId="ADAL" clId="{A75E6551-8804-433D-A8DE-F86C7832F5EB}" dt="2023-02-11T07:23:51.040" v="1717" actId="14100"/>
          <ac:spMkLst>
            <pc:docMk/>
            <pc:sldMk cId="156328158" sldId="277"/>
            <ac:spMk id="29" creationId="{73D1F88A-AF35-C37D-AC52-6A3E7B0B63AD}"/>
          </ac:spMkLst>
        </pc:spChg>
        <pc:spChg chg="mod">
          <ac:chgData name="丹羽　靖治" userId="a3323997-1151-499b-b00c-1111143637a2" providerId="ADAL" clId="{A75E6551-8804-433D-A8DE-F86C7832F5EB}" dt="2023-02-11T07:23:55.461" v="1720" actId="1036"/>
          <ac:spMkLst>
            <pc:docMk/>
            <pc:sldMk cId="156328158" sldId="277"/>
            <ac:spMk id="30" creationId="{9242B6B1-4935-7B32-D4DA-31DF96581890}"/>
          </ac:spMkLst>
        </pc:spChg>
        <pc:spChg chg="add del mod">
          <ac:chgData name="丹羽　靖治" userId="a3323997-1151-499b-b00c-1111143637a2" providerId="ADAL" clId="{A75E6551-8804-433D-A8DE-F86C7832F5EB}" dt="2023-02-11T07:21:05.891" v="1631" actId="478"/>
          <ac:spMkLst>
            <pc:docMk/>
            <pc:sldMk cId="156328158" sldId="277"/>
            <ac:spMk id="32" creationId="{692A02B9-27A5-F68C-2324-8F4B1B8F72B3}"/>
          </ac:spMkLst>
        </pc:spChg>
        <pc:spChg chg="add del mod">
          <ac:chgData name="丹羽　靖治" userId="a3323997-1151-499b-b00c-1111143637a2" providerId="ADAL" clId="{A75E6551-8804-433D-A8DE-F86C7832F5EB}" dt="2023-02-11T07:21:05.891" v="1631" actId="478"/>
          <ac:spMkLst>
            <pc:docMk/>
            <pc:sldMk cId="156328158" sldId="277"/>
            <ac:spMk id="33" creationId="{1620D68C-9EE4-605E-1086-D7B75F1AA9CE}"/>
          </ac:spMkLst>
        </pc:spChg>
        <pc:spChg chg="add mod">
          <ac:chgData name="丹羽　靖治" userId="a3323997-1151-499b-b00c-1111143637a2" providerId="ADAL" clId="{A75E6551-8804-433D-A8DE-F86C7832F5EB}" dt="2023-02-11T07:23:22.916" v="1703" actId="1036"/>
          <ac:spMkLst>
            <pc:docMk/>
            <pc:sldMk cId="156328158" sldId="277"/>
            <ac:spMk id="34" creationId="{D8349B97-0644-28B9-29A6-C9D9D4C97FC9}"/>
          </ac:spMkLst>
        </pc:spChg>
        <pc:spChg chg="add mod">
          <ac:chgData name="丹羽　靖治" userId="a3323997-1151-499b-b00c-1111143637a2" providerId="ADAL" clId="{A75E6551-8804-433D-A8DE-F86C7832F5EB}" dt="2023-02-11T07:24:42.560" v="1772" actId="1076"/>
          <ac:spMkLst>
            <pc:docMk/>
            <pc:sldMk cId="156328158" sldId="277"/>
            <ac:spMk id="35" creationId="{B20C3780-72D7-05BD-6E99-F6BCAA2ACBD3}"/>
          </ac:spMkLst>
        </pc:spChg>
        <pc:spChg chg="add mod">
          <ac:chgData name="丹羽　靖治" userId="a3323997-1151-499b-b00c-1111143637a2" providerId="ADAL" clId="{A75E6551-8804-433D-A8DE-F86C7832F5EB}" dt="2023-02-11T07:24:45.177" v="1773" actId="14100"/>
          <ac:spMkLst>
            <pc:docMk/>
            <pc:sldMk cId="156328158" sldId="277"/>
            <ac:spMk id="36" creationId="{D0CFDC02-087D-8AEE-0C01-6508211EC30A}"/>
          </ac:spMkLst>
        </pc:spChg>
        <pc:grpChg chg="mod">
          <ac:chgData name="丹羽　靖治" userId="a3323997-1151-499b-b00c-1111143637a2" providerId="ADAL" clId="{A75E6551-8804-433D-A8DE-F86C7832F5EB}" dt="2023-02-11T07:21:25.241" v="1636" actId="1076"/>
          <ac:grpSpMkLst>
            <pc:docMk/>
            <pc:sldMk cId="156328158" sldId="277"/>
            <ac:grpSpMk id="31" creationId="{50D3ECCB-7370-0EF5-F6AB-082972FEA625}"/>
          </ac:grpSpMkLst>
        </pc:grpChg>
        <pc:picChg chg="add del mod">
          <ac:chgData name="丹羽　靖治" userId="a3323997-1151-499b-b00c-1111143637a2" providerId="ADAL" clId="{A75E6551-8804-433D-A8DE-F86C7832F5EB}" dt="2023-02-11T07:19:26.541" v="1499" actId="478"/>
          <ac:picMkLst>
            <pc:docMk/>
            <pc:sldMk cId="156328158" sldId="277"/>
            <ac:picMk id="19" creationId="{5A6591A8-3020-63A0-690D-31A863963899}"/>
          </ac:picMkLst>
        </pc:picChg>
      </pc:sldChg>
      <pc:sldChg chg="modSp mod">
        <pc:chgData name="丹羽　靖治" userId="a3323997-1151-499b-b00c-1111143637a2" providerId="ADAL" clId="{A75E6551-8804-433D-A8DE-F86C7832F5EB}" dt="2023-02-11T08:26:51.429" v="3460" actId="20577"/>
        <pc:sldMkLst>
          <pc:docMk/>
          <pc:sldMk cId="2486154100" sldId="278"/>
        </pc:sldMkLst>
        <pc:spChg chg="mod">
          <ac:chgData name="丹羽　靖治" userId="a3323997-1151-499b-b00c-1111143637a2" providerId="ADAL" clId="{A75E6551-8804-433D-A8DE-F86C7832F5EB}" dt="2023-02-11T08:26:51.429" v="3460" actId="20577"/>
          <ac:spMkLst>
            <pc:docMk/>
            <pc:sldMk cId="2486154100" sldId="278"/>
            <ac:spMk id="7" creationId="{72AB9004-F74B-C5E8-367C-3D75923F24B1}"/>
          </ac:spMkLst>
        </pc:spChg>
      </pc:sldChg>
      <pc:sldChg chg="addSp delSp modSp mod ord">
        <pc:chgData name="丹羽　靖治" userId="a3323997-1151-499b-b00c-1111143637a2" providerId="ADAL" clId="{A75E6551-8804-433D-A8DE-F86C7832F5EB}" dt="2023-02-11T08:42:54.100" v="3661" actId="1076"/>
        <pc:sldMkLst>
          <pc:docMk/>
          <pc:sldMk cId="617569349" sldId="279"/>
        </pc:sldMkLst>
        <pc:spChg chg="mod">
          <ac:chgData name="丹羽　靖治" userId="a3323997-1151-499b-b00c-1111143637a2" providerId="ADAL" clId="{A75E6551-8804-433D-A8DE-F86C7832F5EB}" dt="2023-02-11T08:25:35.251" v="3442" actId="20577"/>
          <ac:spMkLst>
            <pc:docMk/>
            <pc:sldMk cId="617569349" sldId="279"/>
            <ac:spMk id="2" creationId="{098E5EB0-ADAB-F142-866E-2F3AF097FC32}"/>
          </ac:spMkLst>
        </pc:spChg>
        <pc:spChg chg="mod topLvl">
          <ac:chgData name="丹羽　靖治" userId="a3323997-1151-499b-b00c-1111143637a2" providerId="ADAL" clId="{A75E6551-8804-433D-A8DE-F86C7832F5EB}" dt="2023-02-11T08:40:50.497" v="3636" actId="1037"/>
          <ac:spMkLst>
            <pc:docMk/>
            <pc:sldMk cId="617569349" sldId="279"/>
            <ac:spMk id="3" creationId="{308C4220-B3C4-0D8F-8503-AA8669BC35A5}"/>
          </ac:spMkLst>
        </pc:spChg>
        <pc:spChg chg="mod">
          <ac:chgData name="丹羽　靖治" userId="a3323997-1151-499b-b00c-1111143637a2" providerId="ADAL" clId="{A75E6551-8804-433D-A8DE-F86C7832F5EB}" dt="2023-02-11T08:40:50.497" v="3636" actId="1037"/>
          <ac:spMkLst>
            <pc:docMk/>
            <pc:sldMk cId="617569349" sldId="279"/>
            <ac:spMk id="7" creationId="{81B63FF5-BDD7-8258-6FC6-748965A2D714}"/>
          </ac:spMkLst>
        </pc:spChg>
        <pc:spChg chg="del">
          <ac:chgData name="丹羽　靖治" userId="a3323997-1151-499b-b00c-1111143637a2" providerId="ADAL" clId="{A75E6551-8804-433D-A8DE-F86C7832F5EB}" dt="2023-02-11T07:25:51.493" v="1806" actId="478"/>
          <ac:spMkLst>
            <pc:docMk/>
            <pc:sldMk cId="617569349" sldId="279"/>
            <ac:spMk id="8" creationId="{524A871C-BBA0-5298-B6F5-33E23C094412}"/>
          </ac:spMkLst>
        </pc:spChg>
        <pc:spChg chg="del">
          <ac:chgData name="丹羽　靖治" userId="a3323997-1151-499b-b00c-1111143637a2" providerId="ADAL" clId="{A75E6551-8804-433D-A8DE-F86C7832F5EB}" dt="2023-02-11T07:25:51.493" v="1806" actId="478"/>
          <ac:spMkLst>
            <pc:docMk/>
            <pc:sldMk cId="617569349" sldId="279"/>
            <ac:spMk id="9" creationId="{F1F559E0-55F5-9CF1-CD61-B52052506CE7}"/>
          </ac:spMkLst>
        </pc:spChg>
        <pc:spChg chg="mod">
          <ac:chgData name="丹羽　靖治" userId="a3323997-1151-499b-b00c-1111143637a2" providerId="ADAL" clId="{A75E6551-8804-433D-A8DE-F86C7832F5EB}" dt="2023-02-11T08:40:50.497" v="3636" actId="1037"/>
          <ac:spMkLst>
            <pc:docMk/>
            <pc:sldMk cId="617569349" sldId="279"/>
            <ac:spMk id="16" creationId="{4386537B-293D-B395-960D-73BC0F2F51A6}"/>
          </ac:spMkLst>
        </pc:spChg>
        <pc:spChg chg="mod">
          <ac:chgData name="丹羽　靖治" userId="a3323997-1151-499b-b00c-1111143637a2" providerId="ADAL" clId="{A75E6551-8804-433D-A8DE-F86C7832F5EB}" dt="2023-02-11T08:40:50.497" v="3636" actId="1037"/>
          <ac:spMkLst>
            <pc:docMk/>
            <pc:sldMk cId="617569349" sldId="279"/>
            <ac:spMk id="17" creationId="{0439B0F0-618F-5BB8-5094-837EA29DB0B0}"/>
          </ac:spMkLst>
        </pc:spChg>
        <pc:spChg chg="add mod">
          <ac:chgData name="丹羽　靖治" userId="a3323997-1151-499b-b00c-1111143637a2" providerId="ADAL" clId="{A75E6551-8804-433D-A8DE-F86C7832F5EB}" dt="2023-02-11T08:40:50.497" v="3636" actId="1037"/>
          <ac:spMkLst>
            <pc:docMk/>
            <pc:sldMk cId="617569349" sldId="279"/>
            <ac:spMk id="18" creationId="{C5936ACF-5D5F-0828-8CA5-38E42BA7A761}"/>
          </ac:spMkLst>
        </pc:spChg>
        <pc:spChg chg="add del">
          <ac:chgData name="丹羽　靖治" userId="a3323997-1151-499b-b00c-1111143637a2" providerId="ADAL" clId="{A75E6551-8804-433D-A8DE-F86C7832F5EB}" dt="2023-02-11T07:25:46.572" v="1805" actId="478"/>
          <ac:spMkLst>
            <pc:docMk/>
            <pc:sldMk cId="617569349" sldId="279"/>
            <ac:spMk id="19" creationId="{2BFE3C39-8E56-512B-3FAF-7AC2174EFBA4}"/>
          </ac:spMkLst>
        </pc:spChg>
        <pc:spChg chg="add del">
          <ac:chgData name="丹羽　靖治" userId="a3323997-1151-499b-b00c-1111143637a2" providerId="ADAL" clId="{A75E6551-8804-433D-A8DE-F86C7832F5EB}" dt="2023-02-11T07:25:51.493" v="1806" actId="478"/>
          <ac:spMkLst>
            <pc:docMk/>
            <pc:sldMk cId="617569349" sldId="279"/>
            <ac:spMk id="20" creationId="{1FD773B3-0F2D-67C0-5EC3-2C2461AECF68}"/>
          </ac:spMkLst>
        </pc:spChg>
        <pc:spChg chg="add del mod">
          <ac:chgData name="丹羽　靖治" userId="a3323997-1151-499b-b00c-1111143637a2" providerId="ADAL" clId="{A75E6551-8804-433D-A8DE-F86C7832F5EB}" dt="2023-02-11T08:40:50.497" v="3636" actId="1037"/>
          <ac:spMkLst>
            <pc:docMk/>
            <pc:sldMk cId="617569349" sldId="279"/>
            <ac:spMk id="21" creationId="{44652A47-031F-D9E4-2F2B-1F540CD49E2E}"/>
          </ac:spMkLst>
        </pc:spChg>
        <pc:grpChg chg="add del mod">
          <ac:chgData name="丹羽　靖治" userId="a3323997-1151-499b-b00c-1111143637a2" providerId="ADAL" clId="{A75E6551-8804-433D-A8DE-F86C7832F5EB}" dt="2023-02-11T07:37:42.747" v="2118" actId="165"/>
          <ac:grpSpMkLst>
            <pc:docMk/>
            <pc:sldMk cId="617569349" sldId="279"/>
            <ac:grpSpMk id="5" creationId="{1505CF7B-20C0-71BA-1BC6-E044F98B54CC}"/>
          </ac:grpSpMkLst>
        </pc:grpChg>
        <pc:grpChg chg="add mod">
          <ac:chgData name="丹羽　靖治" userId="a3323997-1151-499b-b00c-1111143637a2" providerId="ADAL" clId="{A75E6551-8804-433D-A8DE-F86C7832F5EB}" dt="2023-02-11T08:37:46.499" v="3553" actId="571"/>
          <ac:grpSpMkLst>
            <pc:docMk/>
            <pc:sldMk cId="617569349" sldId="279"/>
            <ac:grpSpMk id="5" creationId="{9C3DD0A7-1E98-AECE-E5ED-4DCF8D2D76E5}"/>
          </ac:grpSpMkLst>
        </pc:grpChg>
        <pc:grpChg chg="add del mod">
          <ac:chgData name="丹羽　靖治" userId="a3323997-1151-499b-b00c-1111143637a2" providerId="ADAL" clId="{A75E6551-8804-433D-A8DE-F86C7832F5EB}" dt="2023-02-11T07:47:19.126" v="2472" actId="478"/>
          <ac:grpSpMkLst>
            <pc:docMk/>
            <pc:sldMk cId="617569349" sldId="279"/>
            <ac:grpSpMk id="22" creationId="{8D24634A-E070-5E3C-58F3-907A28E497D2}"/>
          </ac:grpSpMkLst>
        </pc:grpChg>
        <pc:grpChg chg="add del mod">
          <ac:chgData name="丹羽　靖治" userId="a3323997-1151-499b-b00c-1111143637a2" providerId="ADAL" clId="{A75E6551-8804-433D-A8DE-F86C7832F5EB}" dt="2023-02-11T08:42:54.100" v="3661" actId="1076"/>
          <ac:grpSpMkLst>
            <pc:docMk/>
            <pc:sldMk cId="617569349" sldId="279"/>
            <ac:grpSpMk id="29" creationId="{0EABF161-E6FA-0C8B-FBF5-1947B675D047}"/>
          </ac:grpSpMkLst>
        </pc:grpChg>
        <pc:graphicFrameChg chg="add mod modGraphic">
          <ac:chgData name="丹羽　靖治" userId="a3323997-1151-499b-b00c-1111143637a2" providerId="ADAL" clId="{A75E6551-8804-433D-A8DE-F86C7832F5EB}" dt="2023-02-11T08:40:50.497" v="3636" actId="1037"/>
          <ac:graphicFrameMkLst>
            <pc:docMk/>
            <pc:sldMk cId="617569349" sldId="279"/>
            <ac:graphicFrameMk id="12" creationId="{3CB5A04A-0318-C0E8-88A3-08ACD2DBC66A}"/>
          </ac:graphicFrameMkLst>
        </pc:graphicFrameChg>
        <pc:graphicFrameChg chg="add del mod modGraphic">
          <ac:chgData name="丹羽　靖治" userId="a3323997-1151-499b-b00c-1111143637a2" providerId="ADAL" clId="{A75E6551-8804-433D-A8DE-F86C7832F5EB}" dt="2023-02-11T08:40:50.497" v="3636" actId="1037"/>
          <ac:graphicFrameMkLst>
            <pc:docMk/>
            <pc:sldMk cId="617569349" sldId="279"/>
            <ac:graphicFrameMk id="14" creationId="{3A0BE1E2-4571-F490-E520-D70489771378}"/>
          </ac:graphicFrameMkLst>
        </pc:graphicFrameChg>
        <pc:picChg chg="add del mod topLvl modCrop">
          <ac:chgData name="丹羽　靖治" userId="a3323997-1151-499b-b00c-1111143637a2" providerId="ADAL" clId="{A75E6551-8804-433D-A8DE-F86C7832F5EB}" dt="2023-02-11T07:56:24.366" v="2702" actId="478"/>
          <ac:picMkLst>
            <pc:docMk/>
            <pc:sldMk cId="617569349" sldId="279"/>
            <ac:picMk id="6" creationId="{120CBA48-DC35-E080-116A-1C06EF9FCA59}"/>
          </ac:picMkLst>
        </pc:picChg>
        <pc:picChg chg="mod">
          <ac:chgData name="丹羽　靖治" userId="a3323997-1151-499b-b00c-1111143637a2" providerId="ADAL" clId="{A75E6551-8804-433D-A8DE-F86C7832F5EB}" dt="2023-02-11T08:37:46.499" v="3553" actId="571"/>
          <ac:picMkLst>
            <pc:docMk/>
            <pc:sldMk cId="617569349" sldId="279"/>
            <ac:picMk id="6" creationId="{9B07C5C6-4734-EC6A-69B6-1C2B1080D77D}"/>
          </ac:picMkLst>
        </pc:picChg>
        <pc:picChg chg="mod">
          <ac:chgData name="丹羽　靖治" userId="a3323997-1151-499b-b00c-1111143637a2" providerId="ADAL" clId="{A75E6551-8804-433D-A8DE-F86C7832F5EB}" dt="2023-02-11T08:37:46.499" v="3553" actId="571"/>
          <ac:picMkLst>
            <pc:docMk/>
            <pc:sldMk cId="617569349" sldId="279"/>
            <ac:picMk id="8" creationId="{27205517-5EB7-F132-1EEE-0542C5DC6B7F}"/>
          </ac:picMkLst>
        </pc:picChg>
        <pc:picChg chg="mod">
          <ac:chgData name="丹羽　靖治" userId="a3323997-1151-499b-b00c-1111143637a2" providerId="ADAL" clId="{A75E6551-8804-433D-A8DE-F86C7832F5EB}" dt="2023-02-11T08:37:46.499" v="3553" actId="571"/>
          <ac:picMkLst>
            <pc:docMk/>
            <pc:sldMk cId="617569349" sldId="279"/>
            <ac:picMk id="9" creationId="{574B28F4-510C-C9B7-EE6D-88D1BE0E0F62}"/>
          </ac:picMkLst>
        </pc:picChg>
        <pc:picChg chg="mod">
          <ac:chgData name="丹羽　靖治" userId="a3323997-1151-499b-b00c-1111143637a2" providerId="ADAL" clId="{A75E6551-8804-433D-A8DE-F86C7832F5EB}" dt="2023-02-11T08:37:46.499" v="3553" actId="571"/>
          <ac:picMkLst>
            <pc:docMk/>
            <pc:sldMk cId="617569349" sldId="279"/>
            <ac:picMk id="10" creationId="{EFCBD6BB-E026-1828-7745-E578684187D9}"/>
          </ac:picMkLst>
        </pc:picChg>
        <pc:picChg chg="add del mod">
          <ac:chgData name="丹羽　靖治" userId="a3323997-1151-499b-b00c-1111143637a2" providerId="ADAL" clId="{A75E6551-8804-433D-A8DE-F86C7832F5EB}" dt="2023-02-11T07:32:54.790" v="1914" actId="478"/>
          <ac:picMkLst>
            <pc:docMk/>
            <pc:sldMk cId="617569349" sldId="279"/>
            <ac:picMk id="11" creationId="{9A512393-F46C-3614-BD69-A21ABE3B7236}"/>
          </ac:picMkLst>
        </pc:picChg>
        <pc:picChg chg="add del mod">
          <ac:chgData name="丹羽　靖治" userId="a3323997-1151-499b-b00c-1111143637a2" providerId="ADAL" clId="{A75E6551-8804-433D-A8DE-F86C7832F5EB}" dt="2023-02-11T07:56:24.366" v="2702" actId="478"/>
          <ac:picMkLst>
            <pc:docMk/>
            <pc:sldMk cId="617569349" sldId="279"/>
            <ac:picMk id="13" creationId="{90433281-CBDD-37C3-F36E-4AE5575BEB10}"/>
          </ac:picMkLst>
        </pc:picChg>
        <pc:picChg chg="add del">
          <ac:chgData name="丹羽　靖治" userId="a3323997-1151-499b-b00c-1111143637a2" providerId="ADAL" clId="{A75E6551-8804-433D-A8DE-F86C7832F5EB}" dt="2023-02-11T07:25:42.364" v="1804" actId="478"/>
          <ac:picMkLst>
            <pc:docMk/>
            <pc:sldMk cId="617569349" sldId="279"/>
            <ac:picMk id="15" creationId="{673D9822-27C6-5270-45EB-FA677A331733}"/>
          </ac:picMkLst>
        </pc:picChg>
        <pc:picChg chg="mod">
          <ac:chgData name="丹羽　靖治" userId="a3323997-1151-499b-b00c-1111143637a2" providerId="ADAL" clId="{A75E6551-8804-433D-A8DE-F86C7832F5EB}" dt="2023-02-11T07:47:10.955" v="2468"/>
          <ac:picMkLst>
            <pc:docMk/>
            <pc:sldMk cId="617569349" sldId="279"/>
            <ac:picMk id="23" creationId="{5A554883-C090-3F65-B771-7B6DB91D6E2B}"/>
          </ac:picMkLst>
        </pc:picChg>
        <pc:picChg chg="mod">
          <ac:chgData name="丹羽　靖治" userId="a3323997-1151-499b-b00c-1111143637a2" providerId="ADAL" clId="{A75E6551-8804-433D-A8DE-F86C7832F5EB}" dt="2023-02-11T07:47:10.955" v="2468"/>
          <ac:picMkLst>
            <pc:docMk/>
            <pc:sldMk cId="617569349" sldId="279"/>
            <ac:picMk id="24" creationId="{E14CAE6C-7657-6FC8-E39B-973FC7C6B794}"/>
          </ac:picMkLst>
        </pc:picChg>
        <pc:picChg chg="mod">
          <ac:chgData name="丹羽　靖治" userId="a3323997-1151-499b-b00c-1111143637a2" providerId="ADAL" clId="{A75E6551-8804-433D-A8DE-F86C7832F5EB}" dt="2023-02-11T07:47:10.955" v="2468"/>
          <ac:picMkLst>
            <pc:docMk/>
            <pc:sldMk cId="617569349" sldId="279"/>
            <ac:picMk id="25" creationId="{A86103E7-F637-1B58-2D65-690151576861}"/>
          </ac:picMkLst>
        </pc:picChg>
        <pc:picChg chg="mod">
          <ac:chgData name="丹羽　靖治" userId="a3323997-1151-499b-b00c-1111143637a2" providerId="ADAL" clId="{A75E6551-8804-433D-A8DE-F86C7832F5EB}" dt="2023-02-11T07:47:10.955" v="2468"/>
          <ac:picMkLst>
            <pc:docMk/>
            <pc:sldMk cId="617569349" sldId="279"/>
            <ac:picMk id="26" creationId="{F502E4EC-C86E-C96E-646A-17B431038DA4}"/>
          </ac:picMkLst>
        </pc:picChg>
        <pc:picChg chg="add mod">
          <ac:chgData name="丹羽　靖治" userId="a3323997-1151-499b-b00c-1111143637a2" providerId="ADAL" clId="{A75E6551-8804-433D-A8DE-F86C7832F5EB}" dt="2023-02-11T07:55:51.029" v="2698" actId="571"/>
          <ac:picMkLst>
            <pc:docMk/>
            <pc:sldMk cId="617569349" sldId="279"/>
            <ac:picMk id="27" creationId="{BB623B5A-A8F8-8821-24EB-9B1BF5EA758F}"/>
          </ac:picMkLst>
        </pc:picChg>
        <pc:picChg chg="add mod">
          <ac:chgData name="丹羽　靖治" userId="a3323997-1151-499b-b00c-1111143637a2" providerId="ADAL" clId="{A75E6551-8804-433D-A8DE-F86C7832F5EB}" dt="2023-02-11T07:55:51.029" v="2698" actId="571"/>
          <ac:picMkLst>
            <pc:docMk/>
            <pc:sldMk cId="617569349" sldId="279"/>
            <ac:picMk id="28" creationId="{0F7E0F99-3810-5292-BF41-1F35B4AAC430}"/>
          </ac:picMkLst>
        </pc:picChg>
        <pc:picChg chg="mod">
          <ac:chgData name="丹羽　靖治" userId="a3323997-1151-499b-b00c-1111143637a2" providerId="ADAL" clId="{A75E6551-8804-433D-A8DE-F86C7832F5EB}" dt="2023-02-11T08:22:45.666" v="3379"/>
          <ac:picMkLst>
            <pc:docMk/>
            <pc:sldMk cId="617569349" sldId="279"/>
            <ac:picMk id="30" creationId="{20414FFB-3356-ED7D-34EB-A906E1F01378}"/>
          </ac:picMkLst>
        </pc:picChg>
        <pc:picChg chg="mod">
          <ac:chgData name="丹羽　靖治" userId="a3323997-1151-499b-b00c-1111143637a2" providerId="ADAL" clId="{A75E6551-8804-433D-A8DE-F86C7832F5EB}" dt="2023-02-11T08:22:45.666" v="3379"/>
          <ac:picMkLst>
            <pc:docMk/>
            <pc:sldMk cId="617569349" sldId="279"/>
            <ac:picMk id="31" creationId="{878A10F1-0709-8BEC-83C8-7DCE4B25E911}"/>
          </ac:picMkLst>
        </pc:picChg>
        <pc:picChg chg="mod">
          <ac:chgData name="丹羽　靖治" userId="a3323997-1151-499b-b00c-1111143637a2" providerId="ADAL" clId="{A75E6551-8804-433D-A8DE-F86C7832F5EB}" dt="2023-02-11T08:22:45.666" v="3379"/>
          <ac:picMkLst>
            <pc:docMk/>
            <pc:sldMk cId="617569349" sldId="279"/>
            <ac:picMk id="32" creationId="{585BFD95-9FE8-2F6A-540A-5A739632ED6D}"/>
          </ac:picMkLst>
        </pc:picChg>
        <pc:picChg chg="mod">
          <ac:chgData name="丹羽　靖治" userId="a3323997-1151-499b-b00c-1111143637a2" providerId="ADAL" clId="{A75E6551-8804-433D-A8DE-F86C7832F5EB}" dt="2023-02-11T08:22:45.666" v="3379"/>
          <ac:picMkLst>
            <pc:docMk/>
            <pc:sldMk cId="617569349" sldId="279"/>
            <ac:picMk id="33" creationId="{5FD49585-E763-BD7D-BC33-59E21E04B9E4}"/>
          </ac:picMkLst>
        </pc:picChg>
      </pc:sldChg>
      <pc:sldChg chg="addSp delSp modSp mod">
        <pc:chgData name="丹羽　靖治" userId="a3323997-1151-499b-b00c-1111143637a2" providerId="ADAL" clId="{A75E6551-8804-433D-A8DE-F86C7832F5EB}" dt="2023-02-11T08:47:31.340" v="3705" actId="1076"/>
        <pc:sldMkLst>
          <pc:docMk/>
          <pc:sldMk cId="2184987619" sldId="280"/>
        </pc:sldMkLst>
        <pc:spChg chg="mod">
          <ac:chgData name="丹羽　靖治" userId="a3323997-1151-499b-b00c-1111143637a2" providerId="ADAL" clId="{A75E6551-8804-433D-A8DE-F86C7832F5EB}" dt="2023-02-11T08:09:54.466" v="3175" actId="20577"/>
          <ac:spMkLst>
            <pc:docMk/>
            <pc:sldMk cId="2184987619" sldId="280"/>
            <ac:spMk id="3" creationId="{4677DC8E-53F0-83D8-1E7C-8F5C9F07C4D9}"/>
          </ac:spMkLst>
        </pc:spChg>
        <pc:picChg chg="add mod">
          <ac:chgData name="丹羽　靖治" userId="a3323997-1151-499b-b00c-1111143637a2" providerId="ADAL" clId="{A75E6551-8804-433D-A8DE-F86C7832F5EB}" dt="2023-02-11T08:47:29.355" v="3704" actId="1038"/>
          <ac:picMkLst>
            <pc:docMk/>
            <pc:sldMk cId="2184987619" sldId="280"/>
            <ac:picMk id="6" creationId="{CA6254C0-2435-A63B-8204-4A19A72C8197}"/>
          </ac:picMkLst>
        </pc:picChg>
        <pc:picChg chg="add mod">
          <ac:chgData name="丹羽　靖治" userId="a3323997-1151-499b-b00c-1111143637a2" providerId="ADAL" clId="{A75E6551-8804-433D-A8DE-F86C7832F5EB}" dt="2023-02-11T08:47:31.340" v="3705" actId="1076"/>
          <ac:picMkLst>
            <pc:docMk/>
            <pc:sldMk cId="2184987619" sldId="280"/>
            <ac:picMk id="8" creationId="{3AF780D5-FAA7-2FB2-1905-42C9B30D30F8}"/>
          </ac:picMkLst>
        </pc:picChg>
        <pc:picChg chg="add del">
          <ac:chgData name="丹羽　靖治" userId="a3323997-1151-499b-b00c-1111143637a2" providerId="ADAL" clId="{A75E6551-8804-433D-A8DE-F86C7832F5EB}" dt="2023-02-11T08:08:17.615" v="3122" actId="478"/>
          <ac:picMkLst>
            <pc:docMk/>
            <pc:sldMk cId="2184987619" sldId="280"/>
            <ac:picMk id="31" creationId="{8F435BD3-0992-6194-89CF-474A33665B4B}"/>
          </ac:picMkLst>
        </pc:picChg>
        <pc:picChg chg="add del">
          <ac:chgData name="丹羽　靖治" userId="a3323997-1151-499b-b00c-1111143637a2" providerId="ADAL" clId="{A75E6551-8804-433D-A8DE-F86C7832F5EB}" dt="2023-02-11T08:08:17.615" v="3122" actId="478"/>
          <ac:picMkLst>
            <pc:docMk/>
            <pc:sldMk cId="2184987619" sldId="280"/>
            <ac:picMk id="32" creationId="{16A89632-8225-D7A5-E2EC-8BD1591BEC2C}"/>
          </ac:picMkLst>
        </pc:picChg>
      </pc:sldChg>
      <pc:sldChg chg="addSp modSp mod">
        <pc:chgData name="丹羽　靖治" userId="a3323997-1151-499b-b00c-1111143637a2" providerId="ADAL" clId="{A75E6551-8804-433D-A8DE-F86C7832F5EB}" dt="2023-02-11T07:17:23.747" v="1441" actId="1076"/>
        <pc:sldMkLst>
          <pc:docMk/>
          <pc:sldMk cId="4246203449" sldId="285"/>
        </pc:sldMkLst>
        <pc:spChg chg="mod">
          <ac:chgData name="丹羽　靖治" userId="a3323997-1151-499b-b00c-1111143637a2" providerId="ADAL" clId="{A75E6551-8804-433D-A8DE-F86C7832F5EB}" dt="2023-02-11T07:17:23.747" v="1441" actId="1076"/>
          <ac:spMkLst>
            <pc:docMk/>
            <pc:sldMk cId="4246203449" sldId="285"/>
            <ac:spMk id="3" creationId="{14343E2D-F795-DD95-B4A2-0076079BDE21}"/>
          </ac:spMkLst>
        </pc:spChg>
        <pc:spChg chg="mod">
          <ac:chgData name="丹羽　靖治" userId="a3323997-1151-499b-b00c-1111143637a2" providerId="ADAL" clId="{A75E6551-8804-433D-A8DE-F86C7832F5EB}" dt="2023-02-11T07:17:23.747" v="1441" actId="1076"/>
          <ac:spMkLst>
            <pc:docMk/>
            <pc:sldMk cId="4246203449" sldId="285"/>
            <ac:spMk id="7" creationId="{352A87A4-15DB-467D-FCF6-F8D4A0C7C74C}"/>
          </ac:spMkLst>
        </pc:spChg>
        <pc:spChg chg="mod">
          <ac:chgData name="丹羽　靖治" userId="a3323997-1151-499b-b00c-1111143637a2" providerId="ADAL" clId="{A75E6551-8804-433D-A8DE-F86C7832F5EB}" dt="2023-02-11T07:17:23.747" v="1441" actId="1076"/>
          <ac:spMkLst>
            <pc:docMk/>
            <pc:sldMk cId="4246203449" sldId="285"/>
            <ac:spMk id="9" creationId="{1E87570B-51D6-0675-CA0B-BFEFB56B0B0D}"/>
          </ac:spMkLst>
        </pc:spChg>
        <pc:spChg chg="mod">
          <ac:chgData name="丹羽　靖治" userId="a3323997-1151-499b-b00c-1111143637a2" providerId="ADAL" clId="{A75E6551-8804-433D-A8DE-F86C7832F5EB}" dt="2023-02-11T07:17:23.747" v="1441" actId="1076"/>
          <ac:spMkLst>
            <pc:docMk/>
            <pc:sldMk cId="4246203449" sldId="285"/>
            <ac:spMk id="10" creationId="{D36557F8-38B6-A41F-28DE-9067D1B80949}"/>
          </ac:spMkLst>
        </pc:spChg>
        <pc:spChg chg="mod">
          <ac:chgData name="丹羽　靖治" userId="a3323997-1151-499b-b00c-1111143637a2" providerId="ADAL" clId="{A75E6551-8804-433D-A8DE-F86C7832F5EB}" dt="2023-02-11T07:17:23.747" v="1441" actId="1076"/>
          <ac:spMkLst>
            <pc:docMk/>
            <pc:sldMk cId="4246203449" sldId="285"/>
            <ac:spMk id="11" creationId="{7C52AE91-598A-AD68-75A1-A77B51C691E1}"/>
          </ac:spMkLst>
        </pc:spChg>
        <pc:spChg chg="mod">
          <ac:chgData name="丹羽　靖治" userId="a3323997-1151-499b-b00c-1111143637a2" providerId="ADAL" clId="{A75E6551-8804-433D-A8DE-F86C7832F5EB}" dt="2023-02-11T07:17:23.747" v="1441" actId="1076"/>
          <ac:spMkLst>
            <pc:docMk/>
            <pc:sldMk cId="4246203449" sldId="285"/>
            <ac:spMk id="12" creationId="{2BA674E4-A62F-EF5B-288E-1F42C54CBD61}"/>
          </ac:spMkLst>
        </pc:spChg>
        <pc:spChg chg="mod">
          <ac:chgData name="丹羽　靖治" userId="a3323997-1151-499b-b00c-1111143637a2" providerId="ADAL" clId="{A75E6551-8804-433D-A8DE-F86C7832F5EB}" dt="2023-02-11T07:17:23.747" v="1441" actId="1076"/>
          <ac:spMkLst>
            <pc:docMk/>
            <pc:sldMk cId="4246203449" sldId="285"/>
            <ac:spMk id="13" creationId="{46813E88-CD82-432E-B659-21707B70A826}"/>
          </ac:spMkLst>
        </pc:spChg>
        <pc:spChg chg="mod">
          <ac:chgData name="丹羽　靖治" userId="a3323997-1151-499b-b00c-1111143637a2" providerId="ADAL" clId="{A75E6551-8804-433D-A8DE-F86C7832F5EB}" dt="2023-02-11T07:17:23.747" v="1441" actId="1076"/>
          <ac:spMkLst>
            <pc:docMk/>
            <pc:sldMk cId="4246203449" sldId="285"/>
            <ac:spMk id="14" creationId="{0984BFD9-F6D3-4943-52DD-C505EEE53B91}"/>
          </ac:spMkLst>
        </pc:spChg>
        <pc:spChg chg="mod">
          <ac:chgData name="丹羽　靖治" userId="a3323997-1151-499b-b00c-1111143637a2" providerId="ADAL" clId="{A75E6551-8804-433D-A8DE-F86C7832F5EB}" dt="2023-02-11T07:17:23.747" v="1441" actId="1076"/>
          <ac:spMkLst>
            <pc:docMk/>
            <pc:sldMk cId="4246203449" sldId="285"/>
            <ac:spMk id="15" creationId="{AE7AF11D-F856-C12D-FA61-48551EF1F70B}"/>
          </ac:spMkLst>
        </pc:spChg>
        <pc:grpChg chg="add mod">
          <ac:chgData name="丹羽　靖治" userId="a3323997-1151-499b-b00c-1111143637a2" providerId="ADAL" clId="{A75E6551-8804-433D-A8DE-F86C7832F5EB}" dt="2023-02-11T07:17:23.747" v="1441" actId="1076"/>
          <ac:grpSpMkLst>
            <pc:docMk/>
            <pc:sldMk cId="4246203449" sldId="285"/>
            <ac:grpSpMk id="4" creationId="{606BDBC1-4695-FAB6-B58B-554721D060F4}"/>
          </ac:grpSpMkLst>
        </pc:grpChg>
        <pc:grpChg chg="mod">
          <ac:chgData name="丹羽　靖治" userId="a3323997-1151-499b-b00c-1111143637a2" providerId="ADAL" clId="{A75E6551-8804-433D-A8DE-F86C7832F5EB}" dt="2023-02-11T07:17:23.747" v="1441" actId="1076"/>
          <ac:grpSpMkLst>
            <pc:docMk/>
            <pc:sldMk cId="4246203449" sldId="285"/>
            <ac:grpSpMk id="20" creationId="{E0F09CA7-3994-77AE-D4E8-CC531948877D}"/>
          </ac:grpSpMkLst>
        </pc:grpChg>
        <pc:picChg chg="mod">
          <ac:chgData name="丹羽　靖治" userId="a3323997-1151-499b-b00c-1111143637a2" providerId="ADAL" clId="{A75E6551-8804-433D-A8DE-F86C7832F5EB}" dt="2023-02-11T07:17:23.747" v="1441" actId="1076"/>
          <ac:picMkLst>
            <pc:docMk/>
            <pc:sldMk cId="4246203449" sldId="285"/>
            <ac:picMk id="8" creationId="{21EA1B17-BB75-1D8E-AC47-461CAD021F85}"/>
          </ac:picMkLst>
        </pc:picChg>
        <pc:picChg chg="mod">
          <ac:chgData name="丹羽　靖治" userId="a3323997-1151-499b-b00c-1111143637a2" providerId="ADAL" clId="{A75E6551-8804-433D-A8DE-F86C7832F5EB}" dt="2023-02-11T07:17:23.747" v="1441" actId="1076"/>
          <ac:picMkLst>
            <pc:docMk/>
            <pc:sldMk cId="4246203449" sldId="285"/>
            <ac:picMk id="26" creationId="{3CC437C4-59B0-49CF-81A0-DFF856D71D75}"/>
          </ac:picMkLst>
        </pc:picChg>
      </pc:sldChg>
      <pc:sldChg chg="del">
        <pc:chgData name="丹羽　靖治" userId="a3323997-1151-499b-b00c-1111143637a2" providerId="ADAL" clId="{A75E6551-8804-433D-A8DE-F86C7832F5EB}" dt="2023-02-11T06:39:55.876" v="676" actId="47"/>
        <pc:sldMkLst>
          <pc:docMk/>
          <pc:sldMk cId="2460485318" sldId="293"/>
        </pc:sldMkLst>
      </pc:sldChg>
      <pc:sldChg chg="del">
        <pc:chgData name="丹羽　靖治" userId="a3323997-1151-499b-b00c-1111143637a2" providerId="ADAL" clId="{A75E6551-8804-433D-A8DE-F86C7832F5EB}" dt="2023-02-11T06:39:55.876" v="676" actId="47"/>
        <pc:sldMkLst>
          <pc:docMk/>
          <pc:sldMk cId="343037812" sldId="294"/>
        </pc:sldMkLst>
      </pc:sldChg>
      <pc:sldChg chg="del">
        <pc:chgData name="丹羽　靖治" userId="a3323997-1151-499b-b00c-1111143637a2" providerId="ADAL" clId="{A75E6551-8804-433D-A8DE-F86C7832F5EB}" dt="2023-02-11T06:39:55.876" v="676" actId="47"/>
        <pc:sldMkLst>
          <pc:docMk/>
          <pc:sldMk cId="4022726096" sldId="295"/>
        </pc:sldMkLst>
      </pc:sldChg>
      <pc:sldChg chg="del">
        <pc:chgData name="丹羽　靖治" userId="a3323997-1151-499b-b00c-1111143637a2" providerId="ADAL" clId="{A75E6551-8804-433D-A8DE-F86C7832F5EB}" dt="2023-02-11T06:39:55.876" v="676" actId="47"/>
        <pc:sldMkLst>
          <pc:docMk/>
          <pc:sldMk cId="2376149309" sldId="296"/>
        </pc:sldMkLst>
      </pc:sldChg>
      <pc:sldChg chg="ord">
        <pc:chgData name="丹羽　靖治" userId="a3323997-1151-499b-b00c-1111143637a2" providerId="ADAL" clId="{A75E6551-8804-433D-A8DE-F86C7832F5EB}" dt="2023-02-11T08:44:43.124" v="3667"/>
        <pc:sldMkLst>
          <pc:docMk/>
          <pc:sldMk cId="3339738401" sldId="303"/>
        </pc:sldMkLst>
      </pc:sldChg>
      <pc:sldChg chg="add del ord">
        <pc:chgData name="丹羽　靖治" userId="a3323997-1151-499b-b00c-1111143637a2" providerId="ADAL" clId="{A75E6551-8804-433D-A8DE-F86C7832F5EB}" dt="2023-02-11T08:08:00.649" v="3119" actId="47"/>
        <pc:sldMkLst>
          <pc:docMk/>
          <pc:sldMk cId="3062681378" sldId="306"/>
        </pc:sldMkLst>
      </pc:sldChg>
      <pc:sldChg chg="addSp delSp modSp add mod addAnim delAnim modAnim">
        <pc:chgData name="丹羽　靖治" userId="a3323997-1151-499b-b00c-1111143637a2" providerId="ADAL" clId="{A75E6551-8804-433D-A8DE-F86C7832F5EB}" dt="2023-02-11T07:28:24.684" v="1844" actId="478"/>
        <pc:sldMkLst>
          <pc:docMk/>
          <pc:sldMk cId="735135181" sldId="307"/>
        </pc:sldMkLst>
        <pc:spChg chg="mod">
          <ac:chgData name="丹羽　靖治" userId="a3323997-1151-499b-b00c-1111143637a2" providerId="ADAL" clId="{A75E6551-8804-433D-A8DE-F86C7832F5EB}" dt="2023-02-11T07:27:17.303" v="1825" actId="1037"/>
          <ac:spMkLst>
            <pc:docMk/>
            <pc:sldMk cId="735135181" sldId="307"/>
            <ac:spMk id="4" creationId="{73542ABE-BC25-8804-45AA-5F283A818D57}"/>
          </ac:spMkLst>
        </pc:spChg>
        <pc:spChg chg="del">
          <ac:chgData name="丹羽　靖治" userId="a3323997-1151-499b-b00c-1111143637a2" providerId="ADAL" clId="{A75E6551-8804-433D-A8DE-F86C7832F5EB}" dt="2023-02-11T07:26:58.909" v="1817" actId="478"/>
          <ac:spMkLst>
            <pc:docMk/>
            <pc:sldMk cId="735135181" sldId="307"/>
            <ac:spMk id="331" creationId="{3915B0AE-8F5E-681D-4892-F46EF89A5C6B}"/>
          </ac:spMkLst>
        </pc:spChg>
        <pc:grpChg chg="del">
          <ac:chgData name="丹羽　靖治" userId="a3323997-1151-499b-b00c-1111143637a2" providerId="ADAL" clId="{A75E6551-8804-433D-A8DE-F86C7832F5EB}" dt="2023-02-11T07:28:24.684" v="1844" actId="478"/>
          <ac:grpSpMkLst>
            <pc:docMk/>
            <pc:sldMk cId="735135181" sldId="307"/>
            <ac:grpSpMk id="6" creationId="{05E1A7ED-1B8E-4E7B-FD58-A42134B078A9}"/>
          </ac:grpSpMkLst>
        </pc:grpChg>
        <pc:grpChg chg="add del">
          <ac:chgData name="丹羽　靖治" userId="a3323997-1151-499b-b00c-1111143637a2" providerId="ADAL" clId="{A75E6551-8804-433D-A8DE-F86C7832F5EB}" dt="2023-02-11T07:27:47.650" v="1836" actId="478"/>
          <ac:grpSpMkLst>
            <pc:docMk/>
            <pc:sldMk cId="735135181" sldId="307"/>
            <ac:grpSpMk id="243" creationId="{9DD3F47E-7C3B-15BC-B57F-66E9073D83FE}"/>
          </ac:grpSpMkLst>
        </pc:grpChg>
        <pc:grpChg chg="add del">
          <ac:chgData name="丹羽　靖治" userId="a3323997-1151-499b-b00c-1111143637a2" providerId="ADAL" clId="{A75E6551-8804-433D-A8DE-F86C7832F5EB}" dt="2023-02-11T07:27:49.211" v="1837" actId="478"/>
          <ac:grpSpMkLst>
            <pc:docMk/>
            <pc:sldMk cId="735135181" sldId="307"/>
            <ac:grpSpMk id="245" creationId="{B899F3BF-7921-DA85-7D1A-99BB309738C4}"/>
          </ac:grpSpMkLst>
        </pc:grpChg>
        <pc:grpChg chg="del">
          <ac:chgData name="丹羽　靖治" userId="a3323997-1151-499b-b00c-1111143637a2" providerId="ADAL" clId="{A75E6551-8804-433D-A8DE-F86C7832F5EB}" dt="2023-02-11T07:27:00.813" v="1818" actId="478"/>
          <ac:grpSpMkLst>
            <pc:docMk/>
            <pc:sldMk cId="735135181" sldId="307"/>
            <ac:grpSpMk id="313" creationId="{BB21F7B1-A53A-D74C-FA25-EDA87E786A5E}"/>
          </ac:grpSpMkLst>
        </pc:grpChg>
        <pc:grpChg chg="del">
          <ac:chgData name="丹羽　靖治" userId="a3323997-1151-499b-b00c-1111143637a2" providerId="ADAL" clId="{A75E6551-8804-433D-A8DE-F86C7832F5EB}" dt="2023-02-11T07:26:53.856" v="1816" actId="478"/>
          <ac:grpSpMkLst>
            <pc:docMk/>
            <pc:sldMk cId="735135181" sldId="307"/>
            <ac:grpSpMk id="431" creationId="{B7C04B37-AD85-C828-4F35-DB4C2E28AF24}"/>
          </ac:grpSpMkLst>
        </pc:grpChg>
        <pc:cxnChg chg="mod">
          <ac:chgData name="丹羽　靖治" userId="a3323997-1151-499b-b00c-1111143637a2" providerId="ADAL" clId="{A75E6551-8804-433D-A8DE-F86C7832F5EB}" dt="2023-02-11T07:27:47.650" v="1836" actId="478"/>
          <ac:cxnSpMkLst>
            <pc:docMk/>
            <pc:sldMk cId="735135181" sldId="307"/>
            <ac:cxnSpMk id="31" creationId="{E3C1EC6B-7C6E-574E-F93E-4B2B983C5AA0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147" creationId="{46E81C5A-0EF4-ADB1-3B7C-978708C4CCED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148" creationId="{CB4E800A-A8B4-B1DF-FAAB-D87DC187CF40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149" creationId="{6AECC73A-B3FF-5051-DC88-31A5F958BCCB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204" creationId="{2C284670-3AAF-457C-39A1-89A53DAEEE7B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205" creationId="{C3C6DC81-7C61-1148-AC28-3B86A873A9E1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211" creationId="{52C00A34-A523-0344-C87B-8F37DBA21C0D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218" creationId="{B9C740EF-3105-4B5A-004F-7E2722E878E3}"/>
          </ac:cxnSpMkLst>
        </pc:cxnChg>
        <pc:cxnChg chg="mod">
          <ac:chgData name="丹羽　靖治" userId="a3323997-1151-499b-b00c-1111143637a2" providerId="ADAL" clId="{A75E6551-8804-433D-A8DE-F86C7832F5EB}" dt="2023-02-11T07:27:49.211" v="1837" actId="478"/>
          <ac:cxnSpMkLst>
            <pc:docMk/>
            <pc:sldMk cId="735135181" sldId="307"/>
            <ac:cxnSpMk id="235" creationId="{216D1E3A-6750-9732-8CF3-92BBA89D7B31}"/>
          </ac:cxnSpMkLst>
        </pc:cxnChg>
        <pc:cxnChg chg="mod">
          <ac:chgData name="丹羽　靖治" userId="a3323997-1151-499b-b00c-1111143637a2" providerId="ADAL" clId="{A75E6551-8804-433D-A8DE-F86C7832F5EB}" dt="2023-02-11T07:27:00.813" v="1818" actId="478"/>
          <ac:cxnSpMkLst>
            <pc:docMk/>
            <pc:sldMk cId="735135181" sldId="307"/>
            <ac:cxnSpMk id="327" creationId="{8DA7FD22-20E2-9470-2794-245F042C1538}"/>
          </ac:cxnSpMkLst>
        </pc:cxnChg>
        <pc:cxnChg chg="mod">
          <ac:chgData name="丹羽　靖治" userId="a3323997-1151-499b-b00c-1111143637a2" providerId="ADAL" clId="{A75E6551-8804-433D-A8DE-F86C7832F5EB}" dt="2023-02-11T07:27:00.813" v="1818" actId="478"/>
          <ac:cxnSpMkLst>
            <pc:docMk/>
            <pc:sldMk cId="735135181" sldId="307"/>
            <ac:cxnSpMk id="328" creationId="{079EB774-A108-7B9F-7A6D-7252904EEF37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357" creationId="{9032081E-BCA9-3710-ACD3-738749561D87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358" creationId="{81FF2D87-D6B2-845A-A30A-6FB28EF185CF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388" creationId="{281902E2-3115-3A70-9A7B-3E03E253824B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392" creationId="{3BF12872-F507-3433-10B4-9A6FAB04E5BA}"/>
          </ac:cxnSpMkLst>
        </pc:cxnChg>
        <pc:cxnChg chg="mod">
          <ac:chgData name="丹羽　靖治" userId="a3323997-1151-499b-b00c-1111143637a2" providerId="ADAL" clId="{A75E6551-8804-433D-A8DE-F86C7832F5EB}" dt="2023-02-11T07:26:53.856" v="1816" actId="478"/>
          <ac:cxnSpMkLst>
            <pc:docMk/>
            <pc:sldMk cId="735135181" sldId="307"/>
            <ac:cxnSpMk id="393" creationId="{25D84617-04D3-28B5-DC12-5C6BD97018E0}"/>
          </ac:cxnSpMkLst>
        </pc:cxnChg>
      </pc:sldChg>
      <pc:sldChg chg="addSp delSp modSp add mod ord delAnim modAnim">
        <pc:chgData name="丹羽　靖治" userId="a3323997-1151-499b-b00c-1111143637a2" providerId="ADAL" clId="{A75E6551-8804-433D-A8DE-F86C7832F5EB}" dt="2023-02-11T07:33:46.231" v="1939" actId="14100"/>
        <pc:sldMkLst>
          <pc:docMk/>
          <pc:sldMk cId="202877271" sldId="308"/>
        </pc:sldMkLst>
        <pc:spChg chg="mod">
          <ac:chgData name="丹羽　靖治" userId="a3323997-1151-499b-b00c-1111143637a2" providerId="ADAL" clId="{A75E6551-8804-433D-A8DE-F86C7832F5EB}" dt="2023-02-11T07:32:04.680" v="1896" actId="1035"/>
          <ac:spMkLst>
            <pc:docMk/>
            <pc:sldMk cId="202877271" sldId="308"/>
            <ac:spMk id="17" creationId="{30F25065-8A2C-1EA0-0A10-894C999A5FC7}"/>
          </ac:spMkLst>
        </pc:spChg>
        <pc:spChg chg="del">
          <ac:chgData name="丹羽　靖治" userId="a3323997-1151-499b-b00c-1111143637a2" providerId="ADAL" clId="{A75E6551-8804-433D-A8DE-F86C7832F5EB}" dt="2023-02-11T07:33:03.054" v="1915" actId="478"/>
          <ac:spMkLst>
            <pc:docMk/>
            <pc:sldMk cId="202877271" sldId="308"/>
            <ac:spMk id="27" creationId="{117776FD-62A4-F9B6-ABEF-FC2244CF7B42}"/>
          </ac:spMkLst>
        </pc:spChg>
        <pc:spChg chg="del">
          <ac:chgData name="丹羽　靖治" userId="a3323997-1151-499b-b00c-1111143637a2" providerId="ADAL" clId="{A75E6551-8804-433D-A8DE-F86C7832F5EB}" dt="2023-02-11T07:33:03.054" v="1915" actId="478"/>
          <ac:spMkLst>
            <pc:docMk/>
            <pc:sldMk cId="202877271" sldId="308"/>
            <ac:spMk id="28" creationId="{FCBE4D3D-21ED-A0CB-068C-5AFB6844A246}"/>
          </ac:spMkLst>
        </pc:spChg>
        <pc:spChg chg="mod">
          <ac:chgData name="丹羽　靖治" userId="a3323997-1151-499b-b00c-1111143637a2" providerId="ADAL" clId="{A75E6551-8804-433D-A8DE-F86C7832F5EB}" dt="2023-02-11T07:33:32.589" v="1937" actId="1035"/>
          <ac:spMkLst>
            <pc:docMk/>
            <pc:sldMk cId="202877271" sldId="308"/>
            <ac:spMk id="262" creationId="{68E275B3-0B1C-EABB-A64D-B81A38CB2A08}"/>
          </ac:spMkLst>
        </pc:spChg>
        <pc:grpChg chg="del">
          <ac:chgData name="丹羽　靖治" userId="a3323997-1151-499b-b00c-1111143637a2" providerId="ADAL" clId="{A75E6551-8804-433D-A8DE-F86C7832F5EB}" dt="2023-02-11T07:29:36.491" v="1862" actId="478"/>
          <ac:grpSpMkLst>
            <pc:docMk/>
            <pc:sldMk cId="202877271" sldId="308"/>
            <ac:grpSpMk id="6" creationId="{05E1A7ED-1B8E-4E7B-FD58-A42134B078A9}"/>
          </ac:grpSpMkLst>
        </pc:grpChg>
        <pc:grpChg chg="mod">
          <ac:chgData name="丹羽　靖治" userId="a3323997-1151-499b-b00c-1111143637a2" providerId="ADAL" clId="{A75E6551-8804-433D-A8DE-F86C7832F5EB}" dt="2023-02-11T07:33:22.487" v="1924" actId="1076"/>
          <ac:grpSpMkLst>
            <pc:docMk/>
            <pc:sldMk cId="202877271" sldId="308"/>
            <ac:grpSpMk id="243" creationId="{9DD3F47E-7C3B-15BC-B57F-66E9073D83FE}"/>
          </ac:grpSpMkLst>
        </pc:grpChg>
        <pc:grpChg chg="del">
          <ac:chgData name="丹羽　靖治" userId="a3323997-1151-499b-b00c-1111143637a2" providerId="ADAL" clId="{A75E6551-8804-433D-A8DE-F86C7832F5EB}" dt="2023-02-11T07:27:55.920" v="1838" actId="478"/>
          <ac:grpSpMkLst>
            <pc:docMk/>
            <pc:sldMk cId="202877271" sldId="308"/>
            <ac:grpSpMk id="245" creationId="{B899F3BF-7921-DA85-7D1A-99BB309738C4}"/>
          </ac:grpSpMkLst>
        </pc:grpChg>
        <pc:grpChg chg="del">
          <ac:chgData name="丹羽　靖治" userId="a3323997-1151-499b-b00c-1111143637a2" providerId="ADAL" clId="{A75E6551-8804-433D-A8DE-F86C7832F5EB}" dt="2023-02-11T07:29:34.365" v="1861" actId="478"/>
          <ac:grpSpMkLst>
            <pc:docMk/>
            <pc:sldMk cId="202877271" sldId="308"/>
            <ac:grpSpMk id="305" creationId="{C0748BAC-F282-A9F9-56B6-8A05BDAB712A}"/>
          </ac:grpSpMkLst>
        </pc:grpChg>
        <pc:grpChg chg="mod">
          <ac:chgData name="丹羽　靖治" userId="a3323997-1151-499b-b00c-1111143637a2" providerId="ADAL" clId="{A75E6551-8804-433D-A8DE-F86C7832F5EB}" dt="2023-02-11T07:33:43.366" v="1938" actId="1076"/>
          <ac:grpSpMkLst>
            <pc:docMk/>
            <pc:sldMk cId="202877271" sldId="308"/>
            <ac:grpSpMk id="330" creationId="{00BFE7DD-E944-DEC4-8023-67B41DDFA3B1}"/>
          </ac:grpSpMkLst>
        </pc:grpChg>
        <pc:grpChg chg="del">
          <ac:chgData name="丹羽　靖治" userId="a3323997-1151-499b-b00c-1111143637a2" providerId="ADAL" clId="{A75E6551-8804-433D-A8DE-F86C7832F5EB}" dt="2023-02-11T07:27:57.506" v="1839" actId="478"/>
          <ac:grpSpMkLst>
            <pc:docMk/>
            <pc:sldMk cId="202877271" sldId="308"/>
            <ac:grpSpMk id="397" creationId="{CB2C8107-3F5F-AFF3-2F2B-263E843CB9AE}"/>
          </ac:grpSpMkLst>
        </pc:grpChg>
        <pc:picChg chg="mod">
          <ac:chgData name="丹羽　靖治" userId="a3323997-1151-499b-b00c-1111143637a2" providerId="ADAL" clId="{A75E6551-8804-433D-A8DE-F86C7832F5EB}" dt="2023-02-11T07:33:25.824" v="1927" actId="1076"/>
          <ac:picMkLst>
            <pc:docMk/>
            <pc:sldMk cId="202877271" sldId="308"/>
            <ac:picMk id="29" creationId="{F0A068E3-1DE8-E806-C79A-D9AC832BAFC2}"/>
          </ac:picMkLst>
        </pc:picChg>
        <pc:picChg chg="mod">
          <ac:chgData name="丹羽　靖治" userId="a3323997-1151-499b-b00c-1111143637a2" providerId="ADAL" clId="{A75E6551-8804-433D-A8DE-F86C7832F5EB}" dt="2023-02-11T07:33:27.442" v="1928" actId="1076"/>
          <ac:picMkLst>
            <pc:docMk/>
            <pc:sldMk cId="202877271" sldId="308"/>
            <ac:picMk id="30" creationId="{D6BE9CD0-5380-8FED-2BD2-14036BB02F1B}"/>
          </ac:picMkLst>
        </pc:picChg>
        <pc:cxnChg chg="add del mod">
          <ac:chgData name="丹羽　靖治" userId="a3323997-1151-499b-b00c-1111143637a2" providerId="ADAL" clId="{A75E6551-8804-433D-A8DE-F86C7832F5EB}" dt="2023-02-11T07:33:05.300" v="1916" actId="478"/>
          <ac:cxnSpMkLst>
            <pc:docMk/>
            <pc:sldMk cId="202877271" sldId="308"/>
            <ac:cxnSpMk id="3" creationId="{F59959DF-1B86-3F04-091B-86C60A431188}"/>
          </ac:cxnSpMkLst>
        </pc:cxnChg>
        <pc:cxnChg chg="del mod">
          <ac:chgData name="丹羽　靖治" userId="a3323997-1151-499b-b00c-1111143637a2" providerId="ADAL" clId="{A75E6551-8804-433D-A8DE-F86C7832F5EB}" dt="2023-02-11T07:28:53.494" v="1853" actId="478"/>
          <ac:cxnSpMkLst>
            <pc:docMk/>
            <pc:sldMk cId="202877271" sldId="308"/>
            <ac:cxnSpMk id="31" creationId="{E3C1EC6B-7C6E-574E-F93E-4B2B983C5AA0}"/>
          </ac:cxnSpMkLst>
        </pc:cxnChg>
        <pc:cxnChg chg="mod">
          <ac:chgData name="丹羽　靖治" userId="a3323997-1151-499b-b00c-1111143637a2" providerId="ADAL" clId="{A75E6551-8804-433D-A8DE-F86C7832F5EB}" dt="2023-02-11T07:27:55.920" v="1838" actId="478"/>
          <ac:cxnSpMkLst>
            <pc:docMk/>
            <pc:sldMk cId="202877271" sldId="308"/>
            <ac:cxnSpMk id="235" creationId="{216D1E3A-6750-9732-8CF3-92BBA89D7B31}"/>
          </ac:cxnSpMkLst>
        </pc:cxnChg>
        <pc:cxnChg chg="mod">
          <ac:chgData name="丹羽　靖治" userId="a3323997-1151-499b-b00c-1111143637a2" providerId="ADAL" clId="{A75E6551-8804-433D-A8DE-F86C7832F5EB}" dt="2023-02-11T07:29:34.365" v="1861" actId="478"/>
          <ac:cxnSpMkLst>
            <pc:docMk/>
            <pc:sldMk cId="202877271" sldId="308"/>
            <ac:cxnSpMk id="258" creationId="{D7DE5D4D-5D01-A079-1AA5-6043269CA683}"/>
          </ac:cxnSpMkLst>
        </pc:cxnChg>
        <pc:cxnChg chg="mod">
          <ac:chgData name="丹羽　靖治" userId="a3323997-1151-499b-b00c-1111143637a2" providerId="ADAL" clId="{A75E6551-8804-433D-A8DE-F86C7832F5EB}" dt="2023-02-11T07:29:34.365" v="1861" actId="478"/>
          <ac:cxnSpMkLst>
            <pc:docMk/>
            <pc:sldMk cId="202877271" sldId="308"/>
            <ac:cxnSpMk id="259" creationId="{8CD18314-E26C-B6E0-1704-DEA2781CCDB7}"/>
          </ac:cxnSpMkLst>
        </pc:cxnChg>
        <pc:cxnChg chg="mod">
          <ac:chgData name="丹羽　靖治" userId="a3323997-1151-499b-b00c-1111143637a2" providerId="ADAL" clId="{A75E6551-8804-433D-A8DE-F86C7832F5EB}" dt="2023-02-11T07:29:34.365" v="1861" actId="478"/>
          <ac:cxnSpMkLst>
            <pc:docMk/>
            <pc:sldMk cId="202877271" sldId="308"/>
            <ac:cxnSpMk id="260" creationId="{6C726B0F-18AC-30CC-8F27-5D9DDD37F5B3}"/>
          </ac:cxnSpMkLst>
        </pc:cxnChg>
        <pc:cxnChg chg="mod">
          <ac:chgData name="丹羽　靖治" userId="a3323997-1151-499b-b00c-1111143637a2" providerId="ADAL" clId="{A75E6551-8804-433D-A8DE-F86C7832F5EB}" dt="2023-02-11T07:33:46.231" v="1939" actId="14100"/>
          <ac:cxnSpMkLst>
            <pc:docMk/>
            <pc:sldMk cId="202877271" sldId="308"/>
            <ac:cxnSpMk id="261" creationId="{EA46353D-09E7-6CDD-27D0-84C487243AD7}"/>
          </ac:cxnSpMkLst>
        </pc:cxnChg>
        <pc:cxnChg chg="mod">
          <ac:chgData name="丹羽　靖治" userId="a3323997-1151-499b-b00c-1111143637a2" providerId="ADAL" clId="{A75E6551-8804-433D-A8DE-F86C7832F5EB}" dt="2023-02-11T07:29:34.365" v="1861" actId="478"/>
          <ac:cxnSpMkLst>
            <pc:docMk/>
            <pc:sldMk cId="202877271" sldId="308"/>
            <ac:cxnSpMk id="264" creationId="{A10C7F71-793D-F683-18B6-69163ACA0731}"/>
          </ac:cxnSpMkLst>
        </pc:cxnChg>
        <pc:cxnChg chg="mod">
          <ac:chgData name="丹羽　靖治" userId="a3323997-1151-499b-b00c-1111143637a2" providerId="ADAL" clId="{A75E6551-8804-433D-A8DE-F86C7832F5EB}" dt="2023-02-11T07:29:34.365" v="1861" actId="478"/>
          <ac:cxnSpMkLst>
            <pc:docMk/>
            <pc:sldMk cId="202877271" sldId="308"/>
            <ac:cxnSpMk id="265" creationId="{0B3FC48D-2857-5AD7-1886-A22EC8CA081F}"/>
          </ac:cxnSpMkLst>
        </pc:cxnChg>
        <pc:cxnChg chg="mod">
          <ac:chgData name="丹羽　靖治" userId="a3323997-1151-499b-b00c-1111143637a2" providerId="ADAL" clId="{A75E6551-8804-433D-A8DE-F86C7832F5EB}" dt="2023-02-11T07:29:34.365" v="1861" actId="478"/>
          <ac:cxnSpMkLst>
            <pc:docMk/>
            <pc:sldMk cId="202877271" sldId="308"/>
            <ac:cxnSpMk id="269" creationId="{2D60506D-81E4-1E19-8584-4E8B03031DC9}"/>
          </ac:cxnSpMkLst>
        </pc:cxnChg>
        <pc:cxnChg chg="mod">
          <ac:chgData name="丹羽　靖治" userId="a3323997-1151-499b-b00c-1111143637a2" providerId="ADAL" clId="{A75E6551-8804-433D-A8DE-F86C7832F5EB}" dt="2023-02-11T07:29:34.365" v="1861" actId="478"/>
          <ac:cxnSpMkLst>
            <pc:docMk/>
            <pc:sldMk cId="202877271" sldId="308"/>
            <ac:cxnSpMk id="296" creationId="{8E8094BB-772E-C508-9A09-CD0018B0F1A6}"/>
          </ac:cxnSpMkLst>
        </pc:cxnChg>
        <pc:cxnChg chg="mod">
          <ac:chgData name="丹羽　靖治" userId="a3323997-1151-499b-b00c-1111143637a2" providerId="ADAL" clId="{A75E6551-8804-433D-A8DE-F86C7832F5EB}" dt="2023-02-11T07:29:34.365" v="1861" actId="478"/>
          <ac:cxnSpMkLst>
            <pc:docMk/>
            <pc:sldMk cId="202877271" sldId="308"/>
            <ac:cxnSpMk id="297" creationId="{6346A93B-7E90-1E35-99EF-0AC31ABF19D5}"/>
          </ac:cxnSpMkLst>
        </pc:cxnChg>
        <pc:cxnChg chg="mod">
          <ac:chgData name="丹羽　靖治" userId="a3323997-1151-499b-b00c-1111143637a2" providerId="ADAL" clId="{A75E6551-8804-433D-A8DE-F86C7832F5EB}" dt="2023-02-11T07:27:57.506" v="1839" actId="478"/>
          <ac:cxnSpMkLst>
            <pc:docMk/>
            <pc:sldMk cId="202877271" sldId="308"/>
            <ac:cxnSpMk id="404" creationId="{09C0B5FA-CC21-C50F-0EFC-C2DA9EFF7354}"/>
          </ac:cxnSpMkLst>
        </pc:cxnChg>
      </pc:sldChg>
      <pc:sldChg chg="delSp modSp add mod delAnim modAnim">
        <pc:chgData name="丹羽　靖治" userId="a3323997-1151-499b-b00c-1111143637a2" providerId="ADAL" clId="{A75E6551-8804-433D-A8DE-F86C7832F5EB}" dt="2023-02-11T07:28:14.335" v="1841"/>
        <pc:sldMkLst>
          <pc:docMk/>
          <pc:sldMk cId="4060620122" sldId="309"/>
        </pc:sldMkLst>
        <pc:grpChg chg="del">
          <ac:chgData name="丹羽　靖治" userId="a3323997-1151-499b-b00c-1111143637a2" providerId="ADAL" clId="{A75E6551-8804-433D-A8DE-F86C7832F5EB}" dt="2023-02-11T07:28:08.113" v="1840" actId="478"/>
          <ac:grpSpMkLst>
            <pc:docMk/>
            <pc:sldMk cId="4060620122" sldId="309"/>
            <ac:grpSpMk id="397" creationId="{CB2C8107-3F5F-AFF3-2F2B-263E843CB9AE}"/>
          </ac:grpSpMkLst>
        </pc:grpChg>
        <pc:cxnChg chg="mod">
          <ac:chgData name="丹羽　靖治" userId="a3323997-1151-499b-b00c-1111143637a2" providerId="ADAL" clId="{A75E6551-8804-433D-A8DE-F86C7832F5EB}" dt="2023-02-11T07:28:08.113" v="1840" actId="478"/>
          <ac:cxnSpMkLst>
            <pc:docMk/>
            <pc:sldMk cId="4060620122" sldId="309"/>
            <ac:cxnSpMk id="404" creationId="{09C0B5FA-CC21-C50F-0EFC-C2DA9EFF7354}"/>
          </ac:cxnSpMkLst>
        </pc:cxnChg>
      </pc:sldChg>
      <pc:sldChg chg="addSp delSp modSp add mod">
        <pc:chgData name="丹羽　靖治" userId="a3323997-1151-499b-b00c-1111143637a2" providerId="ADAL" clId="{A75E6551-8804-433D-A8DE-F86C7832F5EB}" dt="2023-02-11T07:34:09.399" v="1941" actId="478"/>
        <pc:sldMkLst>
          <pc:docMk/>
          <pc:sldMk cId="3867152336" sldId="310"/>
        </pc:sldMkLst>
        <pc:spChg chg="add mod">
          <ac:chgData name="丹羽　靖治" userId="a3323997-1151-499b-b00c-1111143637a2" providerId="ADAL" clId="{A75E6551-8804-433D-A8DE-F86C7832F5EB}" dt="2023-02-11T07:32:10.161" v="1905" actId="164"/>
          <ac:spMkLst>
            <pc:docMk/>
            <pc:sldMk cId="3867152336" sldId="310"/>
            <ac:spMk id="3" creationId="{8152200B-CFA1-729C-AE92-BB8A59DC9606}"/>
          </ac:spMkLst>
        </pc:spChg>
        <pc:spChg chg="mod">
          <ac:chgData name="丹羽　靖治" userId="a3323997-1151-499b-b00c-1111143637a2" providerId="ADAL" clId="{A75E6551-8804-433D-A8DE-F86C7832F5EB}" dt="2023-02-11T07:32:09.169" v="1904" actId="164"/>
          <ac:spMkLst>
            <pc:docMk/>
            <pc:sldMk cId="3867152336" sldId="310"/>
            <ac:spMk id="400" creationId="{487EB542-1EEC-9E40-6C04-FF0B9556C6C5}"/>
          </ac:spMkLst>
        </pc:spChg>
        <pc:spChg chg="mod">
          <ac:chgData name="丹羽　靖治" userId="a3323997-1151-499b-b00c-1111143637a2" providerId="ADAL" clId="{A75E6551-8804-433D-A8DE-F86C7832F5EB}" dt="2023-02-11T07:32:09.169" v="1904" actId="164"/>
          <ac:spMkLst>
            <pc:docMk/>
            <pc:sldMk cId="3867152336" sldId="310"/>
            <ac:spMk id="401" creationId="{F4A763CE-30F6-EDDF-AB2B-036DC3B09B63}"/>
          </ac:spMkLst>
        </pc:spChg>
        <pc:spChg chg="mod">
          <ac:chgData name="丹羽　靖治" userId="a3323997-1151-499b-b00c-1111143637a2" providerId="ADAL" clId="{A75E6551-8804-433D-A8DE-F86C7832F5EB}" dt="2023-02-11T07:32:09.169" v="1904" actId="164"/>
          <ac:spMkLst>
            <pc:docMk/>
            <pc:sldMk cId="3867152336" sldId="310"/>
            <ac:spMk id="405" creationId="{89351878-540A-87EE-D4C3-169926C20C91}"/>
          </ac:spMkLst>
        </pc:spChg>
        <pc:spChg chg="mod">
          <ac:chgData name="丹羽　靖治" userId="a3323997-1151-499b-b00c-1111143637a2" providerId="ADAL" clId="{A75E6551-8804-433D-A8DE-F86C7832F5EB}" dt="2023-02-11T07:32:09.169" v="1904" actId="164"/>
          <ac:spMkLst>
            <pc:docMk/>
            <pc:sldMk cId="3867152336" sldId="310"/>
            <ac:spMk id="406" creationId="{96D49842-A150-F290-CE48-54DBCDBC0C26}"/>
          </ac:spMkLst>
        </pc:spChg>
        <pc:grpChg chg="add mod">
          <ac:chgData name="丹羽　靖治" userId="a3323997-1151-499b-b00c-1111143637a2" providerId="ADAL" clId="{A75E6551-8804-433D-A8DE-F86C7832F5EB}" dt="2023-02-11T07:32:10.161" v="1905" actId="164"/>
          <ac:grpSpMkLst>
            <pc:docMk/>
            <pc:sldMk cId="3867152336" sldId="310"/>
            <ac:grpSpMk id="6" creationId="{6291CBA5-5BB5-C766-6C2C-E83388FF9B32}"/>
          </ac:grpSpMkLst>
        </pc:grpChg>
        <pc:grpChg chg="del">
          <ac:chgData name="丹羽　靖治" userId="a3323997-1151-499b-b00c-1111143637a2" providerId="ADAL" clId="{A75E6551-8804-433D-A8DE-F86C7832F5EB}" dt="2023-02-11T07:29:26.039" v="1860" actId="478"/>
          <ac:grpSpMkLst>
            <pc:docMk/>
            <pc:sldMk cId="3867152336" sldId="310"/>
            <ac:grpSpMk id="305" creationId="{C0748BAC-F282-A9F9-56B6-8A05BDAB712A}"/>
          </ac:grpSpMkLst>
        </pc:grpChg>
        <pc:grpChg chg="mod">
          <ac:chgData name="丹羽　靖治" userId="a3323997-1151-499b-b00c-1111143637a2" providerId="ADAL" clId="{A75E6551-8804-433D-A8DE-F86C7832F5EB}" dt="2023-02-11T07:32:10.161" v="1905" actId="164"/>
          <ac:grpSpMkLst>
            <pc:docMk/>
            <pc:sldMk cId="3867152336" sldId="310"/>
            <ac:grpSpMk id="397" creationId="{CB2C8107-3F5F-AFF3-2F2B-263E843CB9AE}"/>
          </ac:grpSpMkLst>
        </pc:grpChg>
        <pc:grpChg chg="mod">
          <ac:chgData name="丹羽　靖治" userId="a3323997-1151-499b-b00c-1111143637a2" providerId="ADAL" clId="{A75E6551-8804-433D-A8DE-F86C7832F5EB}" dt="2023-02-11T07:32:09.169" v="1904" actId="164"/>
          <ac:grpSpMkLst>
            <pc:docMk/>
            <pc:sldMk cId="3867152336" sldId="310"/>
            <ac:grpSpMk id="398" creationId="{CEC8A52D-DAD4-9778-0159-4465D0ABAD01}"/>
          </ac:grpSpMkLst>
        </pc:grpChg>
        <pc:picChg chg="add del mod">
          <ac:chgData name="丹羽　靖治" userId="a3323997-1151-499b-b00c-1111143637a2" providerId="ADAL" clId="{A75E6551-8804-433D-A8DE-F86C7832F5EB}" dt="2023-02-11T07:34:09.399" v="1941" actId="478"/>
          <ac:picMkLst>
            <pc:docMk/>
            <pc:sldMk cId="3867152336" sldId="310"/>
            <ac:picMk id="402" creationId="{9F167BD1-3234-EF39-FD0A-C33580E7E21E}"/>
          </ac:picMkLst>
        </pc:picChg>
        <pc:picChg chg="add del mod">
          <ac:chgData name="丹羽　靖治" userId="a3323997-1151-499b-b00c-1111143637a2" providerId="ADAL" clId="{A75E6551-8804-433D-A8DE-F86C7832F5EB}" dt="2023-02-11T07:34:09.399" v="1941" actId="478"/>
          <ac:picMkLst>
            <pc:docMk/>
            <pc:sldMk cId="3867152336" sldId="310"/>
            <ac:picMk id="403" creationId="{92209205-C0C7-A2BA-4577-2361013230F1}"/>
          </ac:picMkLst>
        </pc:picChg>
        <pc:cxnChg chg="mod">
          <ac:chgData name="丹羽　靖治" userId="a3323997-1151-499b-b00c-1111143637a2" providerId="ADAL" clId="{A75E6551-8804-433D-A8DE-F86C7832F5EB}" dt="2023-02-11T07:29:26.039" v="1860" actId="478"/>
          <ac:cxnSpMkLst>
            <pc:docMk/>
            <pc:sldMk cId="3867152336" sldId="310"/>
            <ac:cxnSpMk id="258" creationId="{D7DE5D4D-5D01-A079-1AA5-6043269CA683}"/>
          </ac:cxnSpMkLst>
        </pc:cxnChg>
        <pc:cxnChg chg="mod">
          <ac:chgData name="丹羽　靖治" userId="a3323997-1151-499b-b00c-1111143637a2" providerId="ADAL" clId="{A75E6551-8804-433D-A8DE-F86C7832F5EB}" dt="2023-02-11T07:29:26.039" v="1860" actId="478"/>
          <ac:cxnSpMkLst>
            <pc:docMk/>
            <pc:sldMk cId="3867152336" sldId="310"/>
            <ac:cxnSpMk id="259" creationId="{8CD18314-E26C-B6E0-1704-DEA2781CCDB7}"/>
          </ac:cxnSpMkLst>
        </pc:cxnChg>
        <pc:cxnChg chg="mod">
          <ac:chgData name="丹羽　靖治" userId="a3323997-1151-499b-b00c-1111143637a2" providerId="ADAL" clId="{A75E6551-8804-433D-A8DE-F86C7832F5EB}" dt="2023-02-11T07:29:26.039" v="1860" actId="478"/>
          <ac:cxnSpMkLst>
            <pc:docMk/>
            <pc:sldMk cId="3867152336" sldId="310"/>
            <ac:cxnSpMk id="260" creationId="{6C726B0F-18AC-30CC-8F27-5D9DDD37F5B3}"/>
          </ac:cxnSpMkLst>
        </pc:cxnChg>
        <pc:cxnChg chg="mod">
          <ac:chgData name="丹羽　靖治" userId="a3323997-1151-499b-b00c-1111143637a2" providerId="ADAL" clId="{A75E6551-8804-433D-A8DE-F86C7832F5EB}" dt="2023-02-11T07:29:26.039" v="1860" actId="478"/>
          <ac:cxnSpMkLst>
            <pc:docMk/>
            <pc:sldMk cId="3867152336" sldId="310"/>
            <ac:cxnSpMk id="264" creationId="{A10C7F71-793D-F683-18B6-69163ACA0731}"/>
          </ac:cxnSpMkLst>
        </pc:cxnChg>
        <pc:cxnChg chg="mod">
          <ac:chgData name="丹羽　靖治" userId="a3323997-1151-499b-b00c-1111143637a2" providerId="ADAL" clId="{A75E6551-8804-433D-A8DE-F86C7832F5EB}" dt="2023-02-11T07:29:26.039" v="1860" actId="478"/>
          <ac:cxnSpMkLst>
            <pc:docMk/>
            <pc:sldMk cId="3867152336" sldId="310"/>
            <ac:cxnSpMk id="265" creationId="{0B3FC48D-2857-5AD7-1886-A22EC8CA081F}"/>
          </ac:cxnSpMkLst>
        </pc:cxnChg>
        <pc:cxnChg chg="mod">
          <ac:chgData name="丹羽　靖治" userId="a3323997-1151-499b-b00c-1111143637a2" providerId="ADAL" clId="{A75E6551-8804-433D-A8DE-F86C7832F5EB}" dt="2023-02-11T07:29:26.039" v="1860" actId="478"/>
          <ac:cxnSpMkLst>
            <pc:docMk/>
            <pc:sldMk cId="3867152336" sldId="310"/>
            <ac:cxnSpMk id="269" creationId="{2D60506D-81E4-1E19-8584-4E8B03031DC9}"/>
          </ac:cxnSpMkLst>
        </pc:cxnChg>
        <pc:cxnChg chg="mod">
          <ac:chgData name="丹羽　靖治" userId="a3323997-1151-499b-b00c-1111143637a2" providerId="ADAL" clId="{A75E6551-8804-433D-A8DE-F86C7832F5EB}" dt="2023-02-11T07:29:26.039" v="1860" actId="478"/>
          <ac:cxnSpMkLst>
            <pc:docMk/>
            <pc:sldMk cId="3867152336" sldId="310"/>
            <ac:cxnSpMk id="296" creationId="{8E8094BB-772E-C508-9A09-CD0018B0F1A6}"/>
          </ac:cxnSpMkLst>
        </pc:cxnChg>
        <pc:cxnChg chg="mod">
          <ac:chgData name="丹羽　靖治" userId="a3323997-1151-499b-b00c-1111143637a2" providerId="ADAL" clId="{A75E6551-8804-433D-A8DE-F86C7832F5EB}" dt="2023-02-11T07:29:26.039" v="1860" actId="478"/>
          <ac:cxnSpMkLst>
            <pc:docMk/>
            <pc:sldMk cId="3867152336" sldId="310"/>
            <ac:cxnSpMk id="297" creationId="{6346A93B-7E90-1E35-99EF-0AC31ABF19D5}"/>
          </ac:cxnSpMkLst>
        </pc:cxnChg>
        <pc:cxnChg chg="mod">
          <ac:chgData name="丹羽　靖治" userId="a3323997-1151-499b-b00c-1111143637a2" providerId="ADAL" clId="{A75E6551-8804-433D-A8DE-F86C7832F5EB}" dt="2023-02-11T07:32:09.169" v="1904" actId="164"/>
          <ac:cxnSpMkLst>
            <pc:docMk/>
            <pc:sldMk cId="3867152336" sldId="310"/>
            <ac:cxnSpMk id="399" creationId="{8425273E-099C-E074-3EA3-5CFCDC64258B}"/>
          </ac:cxnSpMkLst>
        </pc:cxnChg>
        <pc:cxnChg chg="add del mod">
          <ac:chgData name="丹羽　靖治" userId="a3323997-1151-499b-b00c-1111143637a2" providerId="ADAL" clId="{A75E6551-8804-433D-A8DE-F86C7832F5EB}" dt="2023-02-11T07:34:09.399" v="1941" actId="478"/>
          <ac:cxnSpMkLst>
            <pc:docMk/>
            <pc:sldMk cId="3867152336" sldId="310"/>
            <ac:cxnSpMk id="404" creationId="{09C0B5FA-CC21-C50F-0EFC-C2DA9EFF7354}"/>
          </ac:cxnSpMkLst>
        </pc:cxnChg>
      </pc:sldChg>
      <pc:sldChg chg="new del">
        <pc:chgData name="丹羽　靖治" userId="a3323997-1151-499b-b00c-1111143637a2" providerId="ADAL" clId="{A75E6551-8804-433D-A8DE-F86C7832F5EB}" dt="2023-02-11T07:50:47.525" v="2532" actId="47"/>
        <pc:sldMkLst>
          <pc:docMk/>
          <pc:sldMk cId="815056717" sldId="311"/>
        </pc:sldMkLst>
      </pc:sldChg>
      <pc:sldChg chg="addSp delSp modSp add del mod">
        <pc:chgData name="丹羽　靖治" userId="a3323997-1151-499b-b00c-1111143637a2" providerId="ADAL" clId="{A75E6551-8804-433D-A8DE-F86C7832F5EB}" dt="2023-02-11T07:48:45.765" v="2495" actId="47"/>
        <pc:sldMkLst>
          <pc:docMk/>
          <pc:sldMk cId="898549652" sldId="311"/>
        </pc:sldMkLst>
        <pc:spChg chg="mod">
          <ac:chgData name="丹羽　靖治" userId="a3323997-1151-499b-b00c-1111143637a2" providerId="ADAL" clId="{A75E6551-8804-433D-A8DE-F86C7832F5EB}" dt="2023-02-11T07:47:47.328" v="2476" actId="1076"/>
          <ac:spMkLst>
            <pc:docMk/>
            <pc:sldMk cId="898549652" sldId="311"/>
            <ac:spMk id="3" creationId="{308C4220-B3C4-0D8F-8503-AA8669BC35A5}"/>
          </ac:spMkLst>
        </pc:spChg>
        <pc:spChg chg="add del">
          <ac:chgData name="丹羽　靖治" userId="a3323997-1151-499b-b00c-1111143637a2" providerId="ADAL" clId="{A75E6551-8804-433D-A8DE-F86C7832F5EB}" dt="2023-02-11T07:47:47.604" v="2477" actId="478"/>
          <ac:spMkLst>
            <pc:docMk/>
            <pc:sldMk cId="898549652" sldId="311"/>
            <ac:spMk id="7" creationId="{81B63FF5-BDD7-8258-6FC6-748965A2D714}"/>
          </ac:spMkLst>
        </pc:spChg>
        <pc:spChg chg="mod">
          <ac:chgData name="丹羽　靖治" userId="a3323997-1151-499b-b00c-1111143637a2" providerId="ADAL" clId="{A75E6551-8804-433D-A8DE-F86C7832F5EB}" dt="2023-02-11T07:47:47.328" v="2476" actId="1076"/>
          <ac:spMkLst>
            <pc:docMk/>
            <pc:sldMk cId="898549652" sldId="311"/>
            <ac:spMk id="16" creationId="{4386537B-293D-B395-960D-73BC0F2F51A6}"/>
          </ac:spMkLst>
        </pc:spChg>
        <pc:spChg chg="add del">
          <ac:chgData name="丹羽　靖治" userId="a3323997-1151-499b-b00c-1111143637a2" providerId="ADAL" clId="{A75E6551-8804-433D-A8DE-F86C7832F5EB}" dt="2023-02-11T07:47:47.604" v="2477" actId="478"/>
          <ac:spMkLst>
            <pc:docMk/>
            <pc:sldMk cId="898549652" sldId="311"/>
            <ac:spMk id="17" creationId="{0439B0F0-618F-5BB8-5094-837EA29DB0B0}"/>
          </ac:spMkLst>
        </pc:spChg>
        <pc:spChg chg="mod">
          <ac:chgData name="丹羽　靖治" userId="a3323997-1151-499b-b00c-1111143637a2" providerId="ADAL" clId="{A75E6551-8804-433D-A8DE-F86C7832F5EB}" dt="2023-02-11T07:47:47.328" v="2476" actId="1076"/>
          <ac:spMkLst>
            <pc:docMk/>
            <pc:sldMk cId="898549652" sldId="311"/>
            <ac:spMk id="18" creationId="{C5936ACF-5D5F-0828-8CA5-38E42BA7A761}"/>
          </ac:spMkLst>
        </pc:spChg>
        <pc:spChg chg="add del">
          <ac:chgData name="丹羽　靖治" userId="a3323997-1151-499b-b00c-1111143637a2" providerId="ADAL" clId="{A75E6551-8804-433D-A8DE-F86C7832F5EB}" dt="2023-02-11T07:47:47.604" v="2477" actId="478"/>
          <ac:spMkLst>
            <pc:docMk/>
            <pc:sldMk cId="898549652" sldId="311"/>
            <ac:spMk id="21" creationId="{44652A47-031F-D9E4-2F2B-1F540CD49E2E}"/>
          </ac:spMkLst>
        </pc:spChg>
        <pc:graphicFrameChg chg="mod">
          <ac:chgData name="丹羽　靖治" userId="a3323997-1151-499b-b00c-1111143637a2" providerId="ADAL" clId="{A75E6551-8804-433D-A8DE-F86C7832F5EB}" dt="2023-02-11T07:47:47.328" v="2476" actId="1076"/>
          <ac:graphicFrameMkLst>
            <pc:docMk/>
            <pc:sldMk cId="898549652" sldId="311"/>
            <ac:graphicFrameMk id="12" creationId="{3CB5A04A-0318-C0E8-88A3-08ACD2DBC66A}"/>
          </ac:graphicFrameMkLst>
        </pc:graphicFrameChg>
        <pc:graphicFrameChg chg="add del">
          <ac:chgData name="丹羽　靖治" userId="a3323997-1151-499b-b00c-1111143637a2" providerId="ADAL" clId="{A75E6551-8804-433D-A8DE-F86C7832F5EB}" dt="2023-02-11T07:47:47.604" v="2477" actId="478"/>
          <ac:graphicFrameMkLst>
            <pc:docMk/>
            <pc:sldMk cId="898549652" sldId="311"/>
            <ac:graphicFrameMk id="14" creationId="{3A0BE1E2-4571-F490-E520-D70489771378}"/>
          </ac:graphicFrameMkLst>
        </pc:graphicFrameChg>
      </pc:sldChg>
      <pc:sldChg chg="modSp add del mod">
        <pc:chgData name="丹羽　靖治" userId="a3323997-1151-499b-b00c-1111143637a2" providerId="ADAL" clId="{A75E6551-8804-433D-A8DE-F86C7832F5EB}" dt="2023-02-11T07:49:41.861" v="2507"/>
        <pc:sldMkLst>
          <pc:docMk/>
          <pc:sldMk cId="1509840317" sldId="311"/>
        </pc:sldMkLst>
        <pc:spChg chg="mod">
          <ac:chgData name="丹羽　靖治" userId="a3323997-1151-499b-b00c-1111143637a2" providerId="ADAL" clId="{A75E6551-8804-433D-A8DE-F86C7832F5EB}" dt="2023-02-11T07:49:41.497" v="2506" actId="20577"/>
          <ac:spMkLst>
            <pc:docMk/>
            <pc:sldMk cId="1509840317" sldId="311"/>
            <ac:spMk id="2" creationId="{098E5EB0-ADAB-F142-866E-2F3AF097FC32}"/>
          </ac:spMkLst>
        </pc:spChg>
      </pc:sldChg>
      <pc:sldChg chg="add del">
        <pc:chgData name="丹羽　靖治" userId="a3323997-1151-499b-b00c-1111143637a2" providerId="ADAL" clId="{A75E6551-8804-433D-A8DE-F86C7832F5EB}" dt="2023-02-11T07:51:00.792" v="2534"/>
        <pc:sldMkLst>
          <pc:docMk/>
          <pc:sldMk cId="1905244249" sldId="311"/>
        </pc:sldMkLst>
      </pc:sldChg>
      <pc:sldChg chg="addSp delSp modSp add mod">
        <pc:chgData name="丹羽　靖治" userId="a3323997-1151-499b-b00c-1111143637a2" providerId="ADAL" clId="{A75E6551-8804-433D-A8DE-F86C7832F5EB}" dt="2023-02-11T07:55:23.519" v="2691" actId="20577"/>
        <pc:sldMkLst>
          <pc:docMk/>
          <pc:sldMk cId="2326098841" sldId="311"/>
        </pc:sldMkLst>
        <pc:spChg chg="mod">
          <ac:chgData name="丹羽　靖治" userId="a3323997-1151-499b-b00c-1111143637a2" providerId="ADAL" clId="{A75E6551-8804-433D-A8DE-F86C7832F5EB}" dt="2023-02-11T07:51:21.918" v="2537" actId="20577"/>
          <ac:spMkLst>
            <pc:docMk/>
            <pc:sldMk cId="2326098841" sldId="311"/>
            <ac:spMk id="2" creationId="{098E5EB0-ADAB-F142-866E-2F3AF097FC32}"/>
          </ac:spMkLst>
        </pc:spChg>
        <pc:spChg chg="mod">
          <ac:chgData name="丹羽　靖治" userId="a3323997-1151-499b-b00c-1111143637a2" providerId="ADAL" clId="{A75E6551-8804-433D-A8DE-F86C7832F5EB}" dt="2023-02-11T07:55:03.647" v="2686" actId="20577"/>
          <ac:spMkLst>
            <pc:docMk/>
            <pc:sldMk cId="2326098841" sldId="311"/>
            <ac:spMk id="3" creationId="{4677DC8E-53F0-83D8-1E7C-8F5C9F07C4D9}"/>
          </ac:spMkLst>
        </pc:spChg>
        <pc:spChg chg="mod">
          <ac:chgData name="丹羽　靖治" userId="a3323997-1151-499b-b00c-1111143637a2" providerId="ADAL" clId="{A75E6551-8804-433D-A8DE-F86C7832F5EB}" dt="2023-02-11T07:51:45.230" v="2541"/>
          <ac:spMkLst>
            <pc:docMk/>
            <pc:sldMk cId="2326098841" sldId="311"/>
            <ac:spMk id="20" creationId="{6131E482-8835-A90B-CE2F-55DECA7AF366}"/>
          </ac:spMkLst>
        </pc:spChg>
        <pc:spChg chg="mod">
          <ac:chgData name="丹羽　靖治" userId="a3323997-1151-499b-b00c-1111143637a2" providerId="ADAL" clId="{A75E6551-8804-433D-A8DE-F86C7832F5EB}" dt="2023-02-11T07:52:40.354" v="2645" actId="164"/>
          <ac:spMkLst>
            <pc:docMk/>
            <pc:sldMk cId="2326098841" sldId="311"/>
            <ac:spMk id="27" creationId="{5EBF3CB0-42B2-9E92-BB03-35C9486C14A0}"/>
          </ac:spMkLst>
        </pc:spChg>
        <pc:spChg chg="mod">
          <ac:chgData name="丹羽　靖治" userId="a3323997-1151-499b-b00c-1111143637a2" providerId="ADAL" clId="{A75E6551-8804-433D-A8DE-F86C7832F5EB}" dt="2023-02-11T07:52:53.393" v="2653" actId="20577"/>
          <ac:spMkLst>
            <pc:docMk/>
            <pc:sldMk cId="2326098841" sldId="311"/>
            <ac:spMk id="28" creationId="{B2967EFE-EF30-27CC-8299-9007D50CE6C1}"/>
          </ac:spMkLst>
        </pc:spChg>
        <pc:spChg chg="mod">
          <ac:chgData name="丹羽　靖治" userId="a3323997-1151-499b-b00c-1111143637a2" providerId="ADAL" clId="{A75E6551-8804-433D-A8DE-F86C7832F5EB}" dt="2023-02-11T07:51:45.230" v="2541"/>
          <ac:spMkLst>
            <pc:docMk/>
            <pc:sldMk cId="2326098841" sldId="311"/>
            <ac:spMk id="32" creationId="{DD7691E9-A6CD-D634-2468-6C7726CB0FC4}"/>
          </ac:spMkLst>
        </pc:spChg>
        <pc:spChg chg="mod">
          <ac:chgData name="丹羽　靖治" userId="a3323997-1151-499b-b00c-1111143637a2" providerId="ADAL" clId="{A75E6551-8804-433D-A8DE-F86C7832F5EB}" dt="2023-02-11T07:52:40.354" v="2645" actId="164"/>
          <ac:spMkLst>
            <pc:docMk/>
            <pc:sldMk cId="2326098841" sldId="311"/>
            <ac:spMk id="34" creationId="{D8349B97-0644-28B9-29A6-C9D9D4C97FC9}"/>
          </ac:spMkLst>
        </pc:spChg>
        <pc:spChg chg="del mod">
          <ac:chgData name="丹羽　靖治" userId="a3323997-1151-499b-b00c-1111143637a2" providerId="ADAL" clId="{A75E6551-8804-433D-A8DE-F86C7832F5EB}" dt="2023-02-11T07:53:03.214" v="2657" actId="478"/>
          <ac:spMkLst>
            <pc:docMk/>
            <pc:sldMk cId="2326098841" sldId="311"/>
            <ac:spMk id="35" creationId="{B20C3780-72D7-05BD-6E99-F6BCAA2ACBD3}"/>
          </ac:spMkLst>
        </pc:spChg>
        <pc:spChg chg="del mod">
          <ac:chgData name="丹羽　靖治" userId="a3323997-1151-499b-b00c-1111143637a2" providerId="ADAL" clId="{A75E6551-8804-433D-A8DE-F86C7832F5EB}" dt="2023-02-11T07:53:03.214" v="2657" actId="478"/>
          <ac:spMkLst>
            <pc:docMk/>
            <pc:sldMk cId="2326098841" sldId="311"/>
            <ac:spMk id="36" creationId="{D0CFDC02-087D-8AEE-0C01-6508211EC30A}"/>
          </ac:spMkLst>
        </pc:spChg>
        <pc:spChg chg="mod">
          <ac:chgData name="丹羽　靖治" userId="a3323997-1151-499b-b00c-1111143637a2" providerId="ADAL" clId="{A75E6551-8804-433D-A8DE-F86C7832F5EB}" dt="2023-02-11T07:51:45.230" v="2541"/>
          <ac:spMkLst>
            <pc:docMk/>
            <pc:sldMk cId="2326098841" sldId="311"/>
            <ac:spMk id="37" creationId="{0B526FAE-624A-C472-DD44-C17B2E6685E1}"/>
          </ac:spMkLst>
        </pc:spChg>
        <pc:spChg chg="mod">
          <ac:chgData name="丹羽　靖治" userId="a3323997-1151-499b-b00c-1111143637a2" providerId="ADAL" clId="{A75E6551-8804-433D-A8DE-F86C7832F5EB}" dt="2023-02-11T07:51:45.230" v="2541"/>
          <ac:spMkLst>
            <pc:docMk/>
            <pc:sldMk cId="2326098841" sldId="311"/>
            <ac:spMk id="39" creationId="{19773C08-A443-6DAC-BD54-051006A7E8E8}"/>
          </ac:spMkLst>
        </pc:spChg>
        <pc:spChg chg="mod">
          <ac:chgData name="丹羽　靖治" userId="a3323997-1151-499b-b00c-1111143637a2" providerId="ADAL" clId="{A75E6551-8804-433D-A8DE-F86C7832F5EB}" dt="2023-02-11T07:51:45.230" v="2541"/>
          <ac:spMkLst>
            <pc:docMk/>
            <pc:sldMk cId="2326098841" sldId="311"/>
            <ac:spMk id="40" creationId="{34DF74A2-A227-7B0E-A2D7-D4517915F92D}"/>
          </ac:spMkLst>
        </pc:spChg>
        <pc:spChg chg="mod">
          <ac:chgData name="丹羽　靖治" userId="a3323997-1151-499b-b00c-1111143637a2" providerId="ADAL" clId="{A75E6551-8804-433D-A8DE-F86C7832F5EB}" dt="2023-02-11T07:51:45.230" v="2541"/>
          <ac:spMkLst>
            <pc:docMk/>
            <pc:sldMk cId="2326098841" sldId="311"/>
            <ac:spMk id="41" creationId="{2EE48E37-A9F1-AA90-AF7E-42F51C75EB6F}"/>
          </ac:spMkLst>
        </pc:spChg>
        <pc:spChg chg="mod">
          <ac:chgData name="丹羽　靖治" userId="a3323997-1151-499b-b00c-1111143637a2" providerId="ADAL" clId="{A75E6551-8804-433D-A8DE-F86C7832F5EB}" dt="2023-02-11T07:51:45.230" v="2541"/>
          <ac:spMkLst>
            <pc:docMk/>
            <pc:sldMk cId="2326098841" sldId="311"/>
            <ac:spMk id="42" creationId="{8EA21FE1-DA1E-A789-A975-18D6EA356A1A}"/>
          </ac:spMkLst>
        </pc:spChg>
        <pc:spChg chg="mod">
          <ac:chgData name="丹羽　靖治" userId="a3323997-1151-499b-b00c-1111143637a2" providerId="ADAL" clId="{A75E6551-8804-433D-A8DE-F86C7832F5EB}" dt="2023-02-11T07:55:23.519" v="2691" actId="20577"/>
          <ac:spMkLst>
            <pc:docMk/>
            <pc:sldMk cId="2326098841" sldId="311"/>
            <ac:spMk id="43" creationId="{ED88FDB4-3DAE-6922-28FB-0A37F91BE4BA}"/>
          </ac:spMkLst>
        </pc:spChg>
        <pc:spChg chg="add mod">
          <ac:chgData name="丹羽　靖治" userId="a3323997-1151-499b-b00c-1111143637a2" providerId="ADAL" clId="{A75E6551-8804-433D-A8DE-F86C7832F5EB}" dt="2023-02-11T07:55:07.607" v="2689" actId="1037"/>
          <ac:spMkLst>
            <pc:docMk/>
            <pc:sldMk cId="2326098841" sldId="311"/>
            <ac:spMk id="48" creationId="{604DD007-8790-F318-5DD4-9A91ED57E647}"/>
          </ac:spMkLst>
        </pc:spChg>
        <pc:grpChg chg="add mod">
          <ac:chgData name="丹羽　靖治" userId="a3323997-1151-499b-b00c-1111143637a2" providerId="ADAL" clId="{A75E6551-8804-433D-A8DE-F86C7832F5EB}" dt="2023-02-11T07:53:14.263" v="2659" actId="1076"/>
          <ac:grpSpMkLst>
            <pc:docMk/>
            <pc:sldMk cId="2326098841" sldId="311"/>
            <ac:grpSpMk id="5" creationId="{0A9BD93D-302D-26F8-C4CE-83650A99196F}"/>
          </ac:grpSpMkLst>
        </pc:grpChg>
        <pc:grpChg chg="mod">
          <ac:chgData name="丹羽　靖治" userId="a3323997-1151-499b-b00c-1111143637a2" providerId="ADAL" clId="{A75E6551-8804-433D-A8DE-F86C7832F5EB}" dt="2023-02-11T07:51:45.230" v="2541"/>
          <ac:grpSpMkLst>
            <pc:docMk/>
            <pc:sldMk cId="2326098841" sldId="311"/>
            <ac:grpSpMk id="19" creationId="{E7FF14F6-C6C5-6F8A-3299-260E26C2B9A9}"/>
          </ac:grpSpMkLst>
        </pc:grpChg>
        <pc:grpChg chg="add del">
          <ac:chgData name="丹羽　靖治" userId="a3323997-1151-499b-b00c-1111143637a2" providerId="ADAL" clId="{A75E6551-8804-433D-A8DE-F86C7832F5EB}" dt="2023-02-11T07:51:35.486" v="2540" actId="478"/>
          <ac:grpSpMkLst>
            <pc:docMk/>
            <pc:sldMk cId="2326098841" sldId="311"/>
            <ac:grpSpMk id="31" creationId="{50D3ECCB-7370-0EF5-F6AB-082972FEA625}"/>
          </ac:grpSpMkLst>
        </pc:grpChg>
        <pc:grpChg chg="mod">
          <ac:chgData name="丹羽　靖治" userId="a3323997-1151-499b-b00c-1111143637a2" providerId="ADAL" clId="{A75E6551-8804-433D-A8DE-F86C7832F5EB}" dt="2023-02-11T07:51:45.230" v="2541"/>
          <ac:grpSpMkLst>
            <pc:docMk/>
            <pc:sldMk cId="2326098841" sldId="311"/>
            <ac:grpSpMk id="33" creationId="{F414ABEB-ED11-A75B-3527-02C88A9FC079}"/>
          </ac:grpSpMkLst>
        </pc:grpChg>
        <pc:grpChg chg="add del mod ord">
          <ac:chgData name="丹羽　靖治" userId="a3323997-1151-499b-b00c-1111143637a2" providerId="ADAL" clId="{A75E6551-8804-433D-A8DE-F86C7832F5EB}" dt="2023-02-11T07:52:59.151" v="2656" actId="478"/>
          <ac:grpSpMkLst>
            <pc:docMk/>
            <pc:sldMk cId="2326098841" sldId="311"/>
            <ac:grpSpMk id="47" creationId="{B77EA16B-08F6-1240-EB1B-071B381C6F5E}"/>
          </ac:grpSpMkLst>
        </pc:grpChg>
        <pc:picChg chg="mod">
          <ac:chgData name="丹羽　靖治" userId="a3323997-1151-499b-b00c-1111143637a2" providerId="ADAL" clId="{A75E6551-8804-433D-A8DE-F86C7832F5EB}" dt="2023-02-11T07:51:45.230" v="2541"/>
          <ac:picMkLst>
            <pc:docMk/>
            <pc:sldMk cId="2326098841" sldId="311"/>
            <ac:picMk id="38" creationId="{AAAEB60B-91FA-9EAA-1908-DDBA7A519754}"/>
          </ac:picMkLst>
        </pc:picChg>
        <pc:picChg chg="mod">
          <ac:chgData name="丹羽　靖治" userId="a3323997-1151-499b-b00c-1111143637a2" providerId="ADAL" clId="{A75E6551-8804-433D-A8DE-F86C7832F5EB}" dt="2023-02-11T07:51:45.230" v="2541"/>
          <ac:picMkLst>
            <pc:docMk/>
            <pc:sldMk cId="2326098841" sldId="311"/>
            <ac:picMk id="44" creationId="{4C96105E-F732-C4CD-3BD6-A17D21CE34DF}"/>
          </ac:picMkLst>
        </pc:picChg>
        <pc:picChg chg="mod">
          <ac:chgData name="丹羽　靖治" userId="a3323997-1151-499b-b00c-1111143637a2" providerId="ADAL" clId="{A75E6551-8804-433D-A8DE-F86C7832F5EB}" dt="2023-02-11T07:51:45.230" v="2541"/>
          <ac:picMkLst>
            <pc:docMk/>
            <pc:sldMk cId="2326098841" sldId="311"/>
            <ac:picMk id="45" creationId="{BED65257-A261-FEC9-8582-17E327412B15}"/>
          </ac:picMkLst>
        </pc:picChg>
        <pc:picChg chg="mod">
          <ac:chgData name="丹羽　靖治" userId="a3323997-1151-499b-b00c-1111143637a2" providerId="ADAL" clId="{A75E6551-8804-433D-A8DE-F86C7832F5EB}" dt="2023-02-11T07:51:45.230" v="2541"/>
          <ac:picMkLst>
            <pc:docMk/>
            <pc:sldMk cId="2326098841" sldId="311"/>
            <ac:picMk id="46" creationId="{B6E3432F-43E6-7A01-6F2E-F1CAF4882A61}"/>
          </ac:picMkLst>
        </pc:picChg>
      </pc:sldChg>
      <pc:sldChg chg="addSp delSp modSp new del">
        <pc:chgData name="丹羽　靖治" userId="a3323997-1151-499b-b00c-1111143637a2" providerId="ADAL" clId="{A75E6551-8804-433D-A8DE-F86C7832F5EB}" dt="2023-02-11T07:44:18.067" v="2401" actId="680"/>
        <pc:sldMkLst>
          <pc:docMk/>
          <pc:sldMk cId="2706828264" sldId="311"/>
        </pc:sldMkLst>
        <pc:spChg chg="add del mod">
          <ac:chgData name="丹羽　靖治" userId="a3323997-1151-499b-b00c-1111143637a2" providerId="ADAL" clId="{A75E6551-8804-433D-A8DE-F86C7832F5EB}" dt="2023-02-11T07:44:17.632" v="2400"/>
          <ac:spMkLst>
            <pc:docMk/>
            <pc:sldMk cId="2706828264" sldId="311"/>
            <ac:spMk id="6" creationId="{F94FB57D-E105-0FFC-1C8C-E2E2E3FCFFF7}"/>
          </ac:spMkLst>
        </pc:spChg>
        <pc:graphicFrameChg chg="add del mod">
          <ac:chgData name="丹羽　靖治" userId="a3323997-1151-499b-b00c-1111143637a2" providerId="ADAL" clId="{A75E6551-8804-433D-A8DE-F86C7832F5EB}" dt="2023-02-11T07:44:17.632" v="2400"/>
          <ac:graphicFrameMkLst>
            <pc:docMk/>
            <pc:sldMk cId="2706828264" sldId="311"/>
            <ac:graphicFrameMk id="5" creationId="{FAE723F0-5138-5191-3E20-03B33F45CC07}"/>
          </ac:graphicFrameMkLst>
        </pc:graphicFrameChg>
      </pc:sldChg>
      <pc:sldChg chg="add del">
        <pc:chgData name="丹羽　靖治" userId="a3323997-1151-499b-b00c-1111143637a2" providerId="ADAL" clId="{A75E6551-8804-433D-A8DE-F86C7832F5EB}" dt="2023-02-11T07:56:18.944" v="2701" actId="47"/>
        <pc:sldMkLst>
          <pc:docMk/>
          <pc:sldMk cId="3806942280" sldId="312"/>
        </pc:sldMkLst>
      </pc:sldChg>
      <pc:sldChg chg="addSp delSp modSp add mod">
        <pc:chgData name="丹羽　靖治" userId="a3323997-1151-499b-b00c-1111143637a2" providerId="ADAL" clId="{A75E6551-8804-433D-A8DE-F86C7832F5EB}" dt="2023-02-11T08:42:46.164" v="3659" actId="478"/>
        <pc:sldMkLst>
          <pc:docMk/>
          <pc:sldMk cId="1797274872" sldId="313"/>
        </pc:sldMkLst>
        <pc:spChg chg="del">
          <ac:chgData name="丹羽　靖治" userId="a3323997-1151-499b-b00c-1111143637a2" providerId="ADAL" clId="{A75E6551-8804-433D-A8DE-F86C7832F5EB}" dt="2023-02-11T07:57:05.046" v="2708" actId="478"/>
          <ac:spMkLst>
            <pc:docMk/>
            <pc:sldMk cId="1797274872" sldId="313"/>
            <ac:spMk id="3" creationId="{308C4220-B3C4-0D8F-8503-AA8669BC35A5}"/>
          </ac:spMkLst>
        </pc:spChg>
        <pc:spChg chg="mod">
          <ac:chgData name="丹羽　靖治" userId="a3323997-1151-499b-b00c-1111143637a2" providerId="ADAL" clId="{A75E6551-8804-433D-A8DE-F86C7832F5EB}" dt="2023-02-11T08:42:09.625" v="3655" actId="1076"/>
          <ac:spMkLst>
            <pc:docMk/>
            <pc:sldMk cId="1797274872" sldId="313"/>
            <ac:spMk id="7" creationId="{81B63FF5-BDD7-8258-6FC6-748965A2D714}"/>
          </ac:spMkLst>
        </pc:spChg>
        <pc:spChg chg="add mod">
          <ac:chgData name="丹羽　靖治" userId="a3323997-1151-499b-b00c-1111143637a2" providerId="ADAL" clId="{A75E6551-8804-433D-A8DE-F86C7832F5EB}" dt="2023-02-11T08:42:17.989" v="3657" actId="404"/>
          <ac:spMkLst>
            <pc:docMk/>
            <pc:sldMk cId="1797274872" sldId="313"/>
            <ac:spMk id="8" creationId="{9B0EC034-BE89-4E92-D0E6-2F18F2FD029E}"/>
          </ac:spMkLst>
        </pc:spChg>
        <pc:spChg chg="add mod">
          <ac:chgData name="丹羽　靖治" userId="a3323997-1151-499b-b00c-1111143637a2" providerId="ADAL" clId="{A75E6551-8804-433D-A8DE-F86C7832F5EB}" dt="2023-02-11T08:42:12.152" v="3656" actId="1076"/>
          <ac:spMkLst>
            <pc:docMk/>
            <pc:sldMk cId="1797274872" sldId="313"/>
            <ac:spMk id="9" creationId="{D99EB9A4-A4E2-048C-B4B5-ACFFB7DA7786}"/>
          </ac:spMkLst>
        </pc:spChg>
        <pc:spChg chg="del">
          <ac:chgData name="丹羽　靖治" userId="a3323997-1151-499b-b00c-1111143637a2" providerId="ADAL" clId="{A75E6551-8804-433D-A8DE-F86C7832F5EB}" dt="2023-02-11T07:57:05.046" v="2708" actId="478"/>
          <ac:spMkLst>
            <pc:docMk/>
            <pc:sldMk cId="1797274872" sldId="313"/>
            <ac:spMk id="16" creationId="{4386537B-293D-B395-960D-73BC0F2F51A6}"/>
          </ac:spMkLst>
        </pc:spChg>
        <pc:spChg chg="mod">
          <ac:chgData name="丹羽　靖治" userId="a3323997-1151-499b-b00c-1111143637a2" providerId="ADAL" clId="{A75E6551-8804-433D-A8DE-F86C7832F5EB}" dt="2023-02-11T08:42:17.989" v="3657" actId="404"/>
          <ac:spMkLst>
            <pc:docMk/>
            <pc:sldMk cId="1797274872" sldId="313"/>
            <ac:spMk id="17" creationId="{0439B0F0-618F-5BB8-5094-837EA29DB0B0}"/>
          </ac:spMkLst>
        </pc:spChg>
        <pc:spChg chg="del">
          <ac:chgData name="丹羽　靖治" userId="a3323997-1151-499b-b00c-1111143637a2" providerId="ADAL" clId="{A75E6551-8804-433D-A8DE-F86C7832F5EB}" dt="2023-02-11T07:57:11.847" v="2709" actId="478"/>
          <ac:spMkLst>
            <pc:docMk/>
            <pc:sldMk cId="1797274872" sldId="313"/>
            <ac:spMk id="18" creationId="{C5936ACF-5D5F-0828-8CA5-38E42BA7A761}"/>
          </ac:spMkLst>
        </pc:spChg>
        <pc:spChg chg="del mod">
          <ac:chgData name="丹羽　靖治" userId="a3323997-1151-499b-b00c-1111143637a2" providerId="ADAL" clId="{A75E6551-8804-433D-A8DE-F86C7832F5EB}" dt="2023-02-11T08:02:15.113" v="2886" actId="478"/>
          <ac:spMkLst>
            <pc:docMk/>
            <pc:sldMk cId="1797274872" sldId="313"/>
            <ac:spMk id="21" creationId="{44652A47-031F-D9E4-2F2B-1F540CD49E2E}"/>
          </ac:spMkLst>
        </pc:spChg>
        <pc:graphicFrameChg chg="mod modGraphic">
          <ac:chgData name="丹羽　靖治" userId="a3323997-1151-499b-b00c-1111143637a2" providerId="ADAL" clId="{A75E6551-8804-433D-A8DE-F86C7832F5EB}" dt="2023-02-11T08:42:25.421" v="3658" actId="207"/>
          <ac:graphicFrameMkLst>
            <pc:docMk/>
            <pc:sldMk cId="1797274872" sldId="313"/>
            <ac:graphicFrameMk id="12" creationId="{3CB5A04A-0318-C0E8-88A3-08ACD2DBC66A}"/>
          </ac:graphicFrameMkLst>
        </pc:graphicFrameChg>
        <pc:graphicFrameChg chg="del mod">
          <ac:chgData name="丹羽　靖治" userId="a3323997-1151-499b-b00c-1111143637a2" providerId="ADAL" clId="{A75E6551-8804-433D-A8DE-F86C7832F5EB}" dt="2023-02-11T08:02:15.113" v="2886" actId="478"/>
          <ac:graphicFrameMkLst>
            <pc:docMk/>
            <pc:sldMk cId="1797274872" sldId="313"/>
            <ac:graphicFrameMk id="14" creationId="{3A0BE1E2-4571-F490-E520-D70489771378}"/>
          </ac:graphicFrameMkLst>
        </pc:graphicFrameChg>
        <pc:picChg chg="add del mod">
          <ac:chgData name="丹羽　靖治" userId="a3323997-1151-499b-b00c-1111143637a2" providerId="ADAL" clId="{A75E6551-8804-433D-A8DE-F86C7832F5EB}" dt="2023-02-11T08:42:46.164" v="3659" actId="478"/>
          <ac:picMkLst>
            <pc:docMk/>
            <pc:sldMk cId="1797274872" sldId="313"/>
            <ac:picMk id="5" creationId="{BBA5E4EB-DB76-6A7B-34CA-F6D8742FE46D}"/>
          </ac:picMkLst>
        </pc:picChg>
        <pc:picChg chg="del">
          <ac:chgData name="丹羽　靖治" userId="a3323997-1151-499b-b00c-1111143637a2" providerId="ADAL" clId="{A75E6551-8804-433D-A8DE-F86C7832F5EB}" dt="2023-02-11T07:56:50.447" v="2705" actId="478"/>
          <ac:picMkLst>
            <pc:docMk/>
            <pc:sldMk cId="1797274872" sldId="313"/>
            <ac:picMk id="6" creationId="{120CBA48-DC35-E080-116A-1C06EF9FCA59}"/>
          </ac:picMkLst>
        </pc:picChg>
        <pc:picChg chg="del">
          <ac:chgData name="丹羽　靖治" userId="a3323997-1151-499b-b00c-1111143637a2" providerId="ADAL" clId="{A75E6551-8804-433D-A8DE-F86C7832F5EB}" dt="2023-02-11T07:56:50.447" v="2705" actId="478"/>
          <ac:picMkLst>
            <pc:docMk/>
            <pc:sldMk cId="1797274872" sldId="313"/>
            <ac:picMk id="13" creationId="{90433281-CBDD-37C3-F36E-4AE5575BEB10}"/>
          </ac:picMkLst>
        </pc:picChg>
      </pc:sldChg>
      <pc:sldMasterChg chg="modSldLayout">
        <pc:chgData name="丹羽　靖治" userId="a3323997-1151-499b-b00c-1111143637a2" providerId="ADAL" clId="{A75E6551-8804-433D-A8DE-F86C7832F5EB}" dt="2023-02-11T08:44:53.419" v="3669" actId="20577"/>
        <pc:sldMasterMkLst>
          <pc:docMk/>
          <pc:sldMasterMk cId="1947886014" sldId="2147483651"/>
        </pc:sldMasterMkLst>
        <pc:sldLayoutChg chg="modSp mod">
          <pc:chgData name="丹羽　靖治" userId="a3323997-1151-499b-b00c-1111143637a2" providerId="ADAL" clId="{A75E6551-8804-433D-A8DE-F86C7832F5EB}" dt="2023-02-11T08:44:53.419" v="3669" actId="20577"/>
          <pc:sldLayoutMkLst>
            <pc:docMk/>
            <pc:sldMasterMk cId="1947886014" sldId="2147483651"/>
            <pc:sldLayoutMk cId="3930752651" sldId="2147483653"/>
          </pc:sldLayoutMkLst>
          <pc:spChg chg="mod">
            <ac:chgData name="丹羽　靖治" userId="a3323997-1151-499b-b00c-1111143637a2" providerId="ADAL" clId="{A75E6551-8804-433D-A8DE-F86C7832F5EB}" dt="2023-02-11T08:44:53.419" v="3669" actId="20577"/>
            <ac:spMkLst>
              <pc:docMk/>
              <pc:sldMasterMk cId="1947886014" sldId="2147483651"/>
              <pc:sldLayoutMk cId="3930752651" sldId="2147483653"/>
              <ac:spMk id="8" creationId="{10050C1D-3F94-5E2C-656C-8E97AA018996}"/>
            </ac:spMkLst>
          </pc:spChg>
        </pc:sldLayoutChg>
      </pc:sldMasterChg>
    </pc:docChg>
  </pc:docChgLst>
  <pc:docChgLst>
    <pc:chgData name="丹羽　靖治" userId="a3323997-1151-499b-b00c-1111143637a2" providerId="ADAL" clId="{AF094A62-8EC9-4D38-9237-7706C35C6974}"/>
    <pc:docChg chg="undo redo custSel addSld delSld modSld">
      <pc:chgData name="丹羽　靖治" userId="a3323997-1151-499b-b00c-1111143637a2" providerId="ADAL" clId="{AF094A62-8EC9-4D38-9237-7706C35C6974}" dt="2023-02-12T15:05:55.917" v="3905" actId="1036"/>
      <pc:docMkLst>
        <pc:docMk/>
      </pc:docMkLst>
      <pc:sldChg chg="modSp mod modNotesTx">
        <pc:chgData name="丹羽　靖治" userId="a3323997-1151-499b-b00c-1111143637a2" providerId="ADAL" clId="{AF094A62-8EC9-4D38-9237-7706C35C6974}" dt="2023-02-12T14:02:48.904" v="1627" actId="20577"/>
        <pc:sldMkLst>
          <pc:docMk/>
          <pc:sldMk cId="3468786502" sldId="270"/>
        </pc:sldMkLst>
        <pc:spChg chg="mod">
          <ac:chgData name="丹羽　靖治" userId="a3323997-1151-499b-b00c-1111143637a2" providerId="ADAL" clId="{AF094A62-8EC9-4D38-9237-7706C35C6974}" dt="2023-02-12T14:02:48.904" v="1627" actId="20577"/>
          <ac:spMkLst>
            <pc:docMk/>
            <pc:sldMk cId="3468786502" sldId="270"/>
            <ac:spMk id="3" creationId="{4677DC8E-53F0-83D8-1E7C-8F5C9F07C4D9}"/>
          </ac:spMkLst>
        </pc:spChg>
      </pc:sldChg>
      <pc:sldChg chg="modNotesTx">
        <pc:chgData name="丹羽　靖治" userId="a3323997-1151-499b-b00c-1111143637a2" providerId="ADAL" clId="{AF094A62-8EC9-4D38-9237-7706C35C6974}" dt="2023-02-12T13:48:34.101" v="1313" actId="6549"/>
        <pc:sldMkLst>
          <pc:docMk/>
          <pc:sldMk cId="435998836" sldId="271"/>
        </pc:sldMkLst>
      </pc:sldChg>
      <pc:sldChg chg="modSp mod modAnim modNotesTx">
        <pc:chgData name="丹羽　靖治" userId="a3323997-1151-499b-b00c-1111143637a2" providerId="ADAL" clId="{AF094A62-8EC9-4D38-9237-7706C35C6974}" dt="2023-02-12T14:50:55.286" v="3867"/>
        <pc:sldMkLst>
          <pc:docMk/>
          <pc:sldMk cId="4211949863" sldId="272"/>
        </pc:sldMkLst>
        <pc:spChg chg="mod">
          <ac:chgData name="丹羽　靖治" userId="a3323997-1151-499b-b00c-1111143637a2" providerId="ADAL" clId="{AF094A62-8EC9-4D38-9237-7706C35C6974}" dt="2023-02-12T14:08:01.258" v="1639" actId="20577"/>
          <ac:spMkLst>
            <pc:docMk/>
            <pc:sldMk cId="4211949863" sldId="272"/>
            <ac:spMk id="3" creationId="{4677DC8E-53F0-83D8-1E7C-8F5C9F07C4D9}"/>
          </ac:spMkLst>
        </pc:spChg>
        <pc:spChg chg="mod">
          <ac:chgData name="丹羽　靖治" userId="a3323997-1151-499b-b00c-1111143637a2" providerId="ADAL" clId="{AF094A62-8EC9-4D38-9237-7706C35C6974}" dt="2023-02-12T13:56:40.596" v="1569" actId="1076"/>
          <ac:spMkLst>
            <pc:docMk/>
            <pc:sldMk cId="4211949863" sldId="272"/>
            <ac:spMk id="32" creationId="{ADD20497-66C6-0423-F2E0-3F9A914AEE1D}"/>
          </ac:spMkLst>
        </pc:spChg>
        <pc:spChg chg="mod">
          <ac:chgData name="丹羽　靖治" userId="a3323997-1151-499b-b00c-1111143637a2" providerId="ADAL" clId="{AF094A62-8EC9-4D38-9237-7706C35C6974}" dt="2023-02-12T13:56:37.068" v="1568" actId="1076"/>
          <ac:spMkLst>
            <pc:docMk/>
            <pc:sldMk cId="4211949863" sldId="272"/>
            <ac:spMk id="53" creationId="{92DB65C4-3E9D-9FF0-C51D-9C6D2B2A4253}"/>
          </ac:spMkLst>
        </pc:spChg>
      </pc:sldChg>
      <pc:sldChg chg="modNotesTx">
        <pc:chgData name="丹羽　靖治" userId="a3323997-1151-499b-b00c-1111143637a2" providerId="ADAL" clId="{AF094A62-8EC9-4D38-9237-7706C35C6974}" dt="2023-02-12T14:37:40.964" v="3289" actId="20577"/>
        <pc:sldMkLst>
          <pc:docMk/>
          <pc:sldMk cId="2768927290" sldId="273"/>
        </pc:sldMkLst>
      </pc:sldChg>
      <pc:sldChg chg="addSp delSp modSp mod modAnim modNotesTx">
        <pc:chgData name="丹羽　靖治" userId="a3323997-1151-499b-b00c-1111143637a2" providerId="ADAL" clId="{AF094A62-8EC9-4D38-9237-7706C35C6974}" dt="2023-02-12T15:05:25.491" v="3879" actId="1036"/>
        <pc:sldMkLst>
          <pc:docMk/>
          <pc:sldMk cId="924234930" sldId="274"/>
        </pc:sldMkLst>
        <pc:spChg chg="add del">
          <ac:chgData name="丹羽　靖治" userId="a3323997-1151-499b-b00c-1111143637a2" providerId="ADAL" clId="{AF094A62-8EC9-4D38-9237-7706C35C6974}" dt="2023-02-12T12:53:10.879" v="7" actId="478"/>
          <ac:spMkLst>
            <pc:docMk/>
            <pc:sldMk cId="924234930" sldId="274"/>
            <ac:spMk id="3" creationId="{524E0C47-F8DA-226F-D36F-4B481CB39D57}"/>
          </ac:spMkLst>
        </pc:spChg>
        <pc:spChg chg="add del">
          <ac:chgData name="丹羽　靖治" userId="a3323997-1151-499b-b00c-1111143637a2" providerId="ADAL" clId="{AF094A62-8EC9-4D38-9237-7706C35C6974}" dt="2023-02-12T12:53:33.085" v="9" actId="11529"/>
          <ac:spMkLst>
            <pc:docMk/>
            <pc:sldMk cId="924234930" sldId="274"/>
            <ac:spMk id="4" creationId="{43E82F63-AE6B-ACE7-AA43-76EC599F1DF1}"/>
          </ac:spMkLst>
        </pc:spChg>
        <pc:spChg chg="add del mod">
          <ac:chgData name="丹羽　靖治" userId="a3323997-1151-499b-b00c-1111143637a2" providerId="ADAL" clId="{AF094A62-8EC9-4D38-9237-7706C35C6974}" dt="2023-02-12T13:13:00.482" v="526" actId="478"/>
          <ac:spMkLst>
            <pc:docMk/>
            <pc:sldMk cId="924234930" sldId="274"/>
            <ac:spMk id="7" creationId="{2642CA6A-5E54-48B1-6D88-A26732073E5C}"/>
          </ac:spMkLst>
        </pc:spChg>
        <pc:spChg chg="mod">
          <ac:chgData name="丹羽　靖治" userId="a3323997-1151-499b-b00c-1111143637a2" providerId="ADAL" clId="{AF094A62-8EC9-4D38-9237-7706C35C6974}" dt="2023-02-12T15:05:12.759" v="3877"/>
          <ac:spMkLst>
            <pc:docMk/>
            <pc:sldMk cId="924234930" sldId="274"/>
            <ac:spMk id="9" creationId="{1C346295-2268-9FBE-7FDD-3D1E5079ED6D}"/>
          </ac:spMkLst>
        </pc:spChg>
        <pc:spChg chg="add del mod">
          <ac:chgData name="丹羽　靖治" userId="a3323997-1151-499b-b00c-1111143637a2" providerId="ADAL" clId="{AF094A62-8EC9-4D38-9237-7706C35C6974}" dt="2023-02-12T13:05:03.910" v="209" actId="478"/>
          <ac:spMkLst>
            <pc:docMk/>
            <pc:sldMk cId="924234930" sldId="274"/>
            <ac:spMk id="11" creationId="{048C1EE6-56E6-792A-5252-1FBFFE6AACC4}"/>
          </ac:spMkLst>
        </pc:spChg>
        <pc:spChg chg="add del mod">
          <ac:chgData name="丹羽　靖治" userId="a3323997-1151-499b-b00c-1111143637a2" providerId="ADAL" clId="{AF094A62-8EC9-4D38-9237-7706C35C6974}" dt="2023-02-12T13:31:25.209" v="873" actId="478"/>
          <ac:spMkLst>
            <pc:docMk/>
            <pc:sldMk cId="924234930" sldId="274"/>
            <ac:spMk id="12" creationId="{6C66C4C4-8A1E-F57E-D085-3354105ED3C4}"/>
          </ac:spMkLst>
        </pc:spChg>
        <pc:spChg chg="add mod">
          <ac:chgData name="丹羽　靖治" userId="a3323997-1151-499b-b00c-1111143637a2" providerId="ADAL" clId="{AF094A62-8EC9-4D38-9237-7706C35C6974}" dt="2023-02-12T13:37:02.032" v="958" actId="165"/>
          <ac:spMkLst>
            <pc:docMk/>
            <pc:sldMk cId="924234930" sldId="274"/>
            <ac:spMk id="13" creationId="{09CDC4C4-DD54-0851-BF27-878675499851}"/>
          </ac:spMkLst>
        </pc:spChg>
        <pc:spChg chg="add del mod">
          <ac:chgData name="丹羽　靖治" userId="a3323997-1151-499b-b00c-1111143637a2" providerId="ADAL" clId="{AF094A62-8EC9-4D38-9237-7706C35C6974}" dt="2023-02-12T13:06:01.822" v="223" actId="478"/>
          <ac:spMkLst>
            <pc:docMk/>
            <pc:sldMk cId="924234930" sldId="274"/>
            <ac:spMk id="14" creationId="{8A80955C-5740-969D-B2BF-200348F2E50D}"/>
          </ac:spMkLst>
        </pc:spChg>
        <pc:spChg chg="add mod">
          <ac:chgData name="丹羽　靖治" userId="a3323997-1151-499b-b00c-1111143637a2" providerId="ADAL" clId="{AF094A62-8EC9-4D38-9237-7706C35C6974}" dt="2023-02-12T13:37:02.032" v="958" actId="165"/>
          <ac:spMkLst>
            <pc:docMk/>
            <pc:sldMk cId="924234930" sldId="274"/>
            <ac:spMk id="21" creationId="{8A996BE6-9BE6-DDBA-9B74-0BD8BC082F0F}"/>
          </ac:spMkLst>
        </pc:spChg>
        <pc:spChg chg="add mod">
          <ac:chgData name="丹羽　靖治" userId="a3323997-1151-499b-b00c-1111143637a2" providerId="ADAL" clId="{AF094A62-8EC9-4D38-9237-7706C35C6974}" dt="2023-02-12T13:37:02.032" v="958" actId="165"/>
          <ac:spMkLst>
            <pc:docMk/>
            <pc:sldMk cId="924234930" sldId="274"/>
            <ac:spMk id="22" creationId="{4FF28C5F-22D1-A9DF-E399-71A4AC580EEA}"/>
          </ac:spMkLst>
        </pc:spChg>
        <pc:spChg chg="add mod">
          <ac:chgData name="丹羽　靖治" userId="a3323997-1151-499b-b00c-1111143637a2" providerId="ADAL" clId="{AF094A62-8EC9-4D38-9237-7706C35C6974}" dt="2023-02-12T14:10:58.986" v="1748" actId="20577"/>
          <ac:spMkLst>
            <pc:docMk/>
            <pc:sldMk cId="924234930" sldId="274"/>
            <ac:spMk id="23" creationId="{46226A16-E7BF-0C56-712A-45DD7260B501}"/>
          </ac:spMkLst>
        </pc:spChg>
        <pc:spChg chg="add del mod">
          <ac:chgData name="丹羽　靖治" userId="a3323997-1151-499b-b00c-1111143637a2" providerId="ADAL" clId="{AF094A62-8EC9-4D38-9237-7706C35C6974}" dt="2023-02-12T13:07:54.566" v="296" actId="478"/>
          <ac:spMkLst>
            <pc:docMk/>
            <pc:sldMk cId="924234930" sldId="274"/>
            <ac:spMk id="24" creationId="{B33468D8-1717-CE6C-6DAC-BFDEC55AB0F6}"/>
          </ac:spMkLst>
        </pc:spChg>
        <pc:spChg chg="add mod">
          <ac:chgData name="丹羽　靖治" userId="a3323997-1151-499b-b00c-1111143637a2" providerId="ADAL" clId="{AF094A62-8EC9-4D38-9237-7706C35C6974}" dt="2023-02-12T14:10:52.736" v="1741" actId="1036"/>
          <ac:spMkLst>
            <pc:docMk/>
            <pc:sldMk cId="924234930" sldId="274"/>
            <ac:spMk id="227" creationId="{3DADA13A-473E-1CA8-73FA-F2CCA43ECC10}"/>
          </ac:spMkLst>
        </pc:spChg>
        <pc:spChg chg="add mod">
          <ac:chgData name="丹羽　靖治" userId="a3323997-1151-499b-b00c-1111143637a2" providerId="ADAL" clId="{AF094A62-8EC9-4D38-9237-7706C35C6974}" dt="2023-02-12T13:37:02.032" v="958" actId="165"/>
          <ac:spMkLst>
            <pc:docMk/>
            <pc:sldMk cId="924234930" sldId="274"/>
            <ac:spMk id="228" creationId="{BF9DA2DA-72D7-FAFA-AF5B-C620881F37EA}"/>
          </ac:spMkLst>
        </pc:spChg>
        <pc:spChg chg="add del mod">
          <ac:chgData name="丹羽　靖治" userId="a3323997-1151-499b-b00c-1111143637a2" providerId="ADAL" clId="{AF094A62-8EC9-4D38-9237-7706C35C6974}" dt="2023-02-12T13:14:10.470" v="550" actId="21"/>
          <ac:spMkLst>
            <pc:docMk/>
            <pc:sldMk cId="924234930" sldId="274"/>
            <ac:spMk id="229" creationId="{4227504B-28E2-279E-CD24-A40A24B9E403}"/>
          </ac:spMkLst>
        </pc:spChg>
        <pc:spChg chg="add del mod topLvl">
          <ac:chgData name="丹羽　靖治" userId="a3323997-1151-499b-b00c-1111143637a2" providerId="ADAL" clId="{AF094A62-8EC9-4D38-9237-7706C35C6974}" dt="2023-02-12T13:37:02.160" v="959"/>
          <ac:spMkLst>
            <pc:docMk/>
            <pc:sldMk cId="924234930" sldId="274"/>
            <ac:spMk id="231" creationId="{E2D9C17C-AF0A-6534-02DE-1451698E7655}"/>
          </ac:spMkLst>
        </pc:spChg>
        <pc:spChg chg="add del mod">
          <ac:chgData name="丹羽　靖治" userId="a3323997-1151-499b-b00c-1111143637a2" providerId="ADAL" clId="{AF094A62-8EC9-4D38-9237-7706C35C6974}" dt="2023-02-12T13:16:27.182" v="617" actId="478"/>
          <ac:spMkLst>
            <pc:docMk/>
            <pc:sldMk cId="924234930" sldId="274"/>
            <ac:spMk id="233" creationId="{04430410-F300-61C0-A802-F53E33852B61}"/>
          </ac:spMkLst>
        </pc:spChg>
        <pc:spChg chg="mod">
          <ac:chgData name="丹羽　靖治" userId="a3323997-1151-499b-b00c-1111143637a2" providerId="ADAL" clId="{AF094A62-8EC9-4D38-9237-7706C35C6974}" dt="2023-02-12T13:10:43.053" v="452" actId="1035"/>
          <ac:spMkLst>
            <pc:docMk/>
            <pc:sldMk cId="924234930" sldId="274"/>
            <ac:spMk id="236" creationId="{B5B0ABFB-AC2C-900F-063D-5C53B0BB84C2}"/>
          </ac:spMkLst>
        </pc:spChg>
        <pc:spChg chg="add mod topLvl">
          <ac:chgData name="丹羽　靖治" userId="a3323997-1151-499b-b00c-1111143637a2" providerId="ADAL" clId="{AF094A62-8EC9-4D38-9237-7706C35C6974}" dt="2023-02-12T13:37:02.366" v="960" actId="164"/>
          <ac:spMkLst>
            <pc:docMk/>
            <pc:sldMk cId="924234930" sldId="274"/>
            <ac:spMk id="237" creationId="{3DC8661B-7E58-F8DA-5EC6-A90C5CD2E3C0}"/>
          </ac:spMkLst>
        </pc:spChg>
        <pc:spChg chg="add mod ord topLvl">
          <ac:chgData name="丹羽　靖治" userId="a3323997-1151-499b-b00c-1111143637a2" providerId="ADAL" clId="{AF094A62-8EC9-4D38-9237-7706C35C6974}" dt="2023-02-12T15:05:25.491" v="3879" actId="1036"/>
          <ac:spMkLst>
            <pc:docMk/>
            <pc:sldMk cId="924234930" sldId="274"/>
            <ac:spMk id="247" creationId="{FC67BA02-8134-75FD-81E7-C6797ED9CF7B}"/>
          </ac:spMkLst>
        </pc:spChg>
        <pc:spChg chg="add del mod topLvl">
          <ac:chgData name="丹羽　靖治" userId="a3323997-1151-499b-b00c-1111143637a2" providerId="ADAL" clId="{AF094A62-8EC9-4D38-9237-7706C35C6974}" dt="2023-02-12T13:37:30.119" v="978" actId="478"/>
          <ac:spMkLst>
            <pc:docMk/>
            <pc:sldMk cId="924234930" sldId="274"/>
            <ac:spMk id="250" creationId="{62F3CC2F-58AB-4F7C-0E7E-600816B8E330}"/>
          </ac:spMkLst>
        </pc:spChg>
        <pc:spChg chg="add mod">
          <ac:chgData name="丹羽　靖治" userId="a3323997-1151-499b-b00c-1111143637a2" providerId="ADAL" clId="{AF094A62-8EC9-4D38-9237-7706C35C6974}" dt="2023-02-12T13:32:06.438" v="884" actId="571"/>
          <ac:spMkLst>
            <pc:docMk/>
            <pc:sldMk cId="924234930" sldId="274"/>
            <ac:spMk id="255" creationId="{2CCA994E-AE2B-F360-1978-E388FF59C5EB}"/>
          </ac:spMkLst>
        </pc:spChg>
        <pc:spChg chg="add mod">
          <ac:chgData name="丹羽　靖治" userId="a3323997-1151-499b-b00c-1111143637a2" providerId="ADAL" clId="{AF094A62-8EC9-4D38-9237-7706C35C6974}" dt="2023-02-12T13:32:06.438" v="884" actId="571"/>
          <ac:spMkLst>
            <pc:docMk/>
            <pc:sldMk cId="924234930" sldId="274"/>
            <ac:spMk id="256" creationId="{C2BA375A-116A-4FCD-3AC7-724188F67CC3}"/>
          </ac:spMkLst>
        </pc:spChg>
        <pc:spChg chg="add del mod ord topLvl">
          <ac:chgData name="丹羽　靖治" userId="a3323997-1151-499b-b00c-1111143637a2" providerId="ADAL" clId="{AF094A62-8EC9-4D38-9237-7706C35C6974}" dt="2023-02-12T13:37:02.160" v="959"/>
          <ac:spMkLst>
            <pc:docMk/>
            <pc:sldMk cId="924234930" sldId="274"/>
            <ac:spMk id="270" creationId="{A4017DD2-405A-FE23-D58F-2C51A101AD3A}"/>
          </ac:spMkLst>
        </pc:spChg>
        <pc:spChg chg="mod">
          <ac:chgData name="丹羽　靖治" userId="a3323997-1151-499b-b00c-1111143637a2" providerId="ADAL" clId="{AF094A62-8EC9-4D38-9237-7706C35C6974}" dt="2023-02-12T13:37:02.366" v="960" actId="164"/>
          <ac:spMkLst>
            <pc:docMk/>
            <pc:sldMk cId="924234930" sldId="274"/>
            <ac:spMk id="272" creationId="{DBA767B5-5497-9C21-2677-EE25EFA72404}"/>
          </ac:spMkLst>
        </pc:spChg>
        <pc:spChg chg="add mod">
          <ac:chgData name="丹羽　靖治" userId="a3323997-1151-499b-b00c-1111143637a2" providerId="ADAL" clId="{AF094A62-8EC9-4D38-9237-7706C35C6974}" dt="2023-02-12T13:37:43.910" v="984" actId="164"/>
          <ac:spMkLst>
            <pc:docMk/>
            <pc:sldMk cId="924234930" sldId="274"/>
            <ac:spMk id="276" creationId="{79A01B69-A520-684B-72E7-10F2B886A5C1}"/>
          </ac:spMkLst>
        </pc:spChg>
        <pc:spChg chg="mod">
          <ac:chgData name="丹羽　靖治" userId="a3323997-1151-499b-b00c-1111143637a2" providerId="ADAL" clId="{AF094A62-8EC9-4D38-9237-7706C35C6974}" dt="2023-02-12T13:13:34.219" v="535" actId="1076"/>
          <ac:spMkLst>
            <pc:docMk/>
            <pc:sldMk cId="924234930" sldId="274"/>
            <ac:spMk id="331" creationId="{3915B0AE-8F5E-681D-4892-F46EF89A5C6B}"/>
          </ac:spMkLst>
        </pc:spChg>
        <pc:grpChg chg="mod">
          <ac:chgData name="丹羽　靖治" userId="a3323997-1151-499b-b00c-1111143637a2" providerId="ADAL" clId="{AF094A62-8EC9-4D38-9237-7706C35C6974}" dt="2023-02-12T13:10:43.053" v="452" actId="1035"/>
          <ac:grpSpMkLst>
            <pc:docMk/>
            <pc:sldMk cId="924234930" sldId="274"/>
            <ac:grpSpMk id="6" creationId="{05E1A7ED-1B8E-4E7B-FD58-A42134B078A9}"/>
          </ac:grpSpMkLst>
        </pc:grpChg>
        <pc:grpChg chg="add mod">
          <ac:chgData name="丹羽　靖治" userId="a3323997-1151-499b-b00c-1111143637a2" providerId="ADAL" clId="{AF094A62-8EC9-4D38-9237-7706C35C6974}" dt="2023-02-12T13:37:02.032" v="958" actId="165"/>
          <ac:grpSpMkLst>
            <pc:docMk/>
            <pc:sldMk cId="924234930" sldId="274"/>
            <ac:grpSpMk id="25" creationId="{9A998D99-B6B9-F42E-1777-D9381806AABE}"/>
          </ac:grpSpMkLst>
        </pc:grpChg>
        <pc:grpChg chg="add mod">
          <ac:chgData name="丹羽　靖治" userId="a3323997-1151-499b-b00c-1111143637a2" providerId="ADAL" clId="{AF094A62-8EC9-4D38-9237-7706C35C6974}" dt="2023-02-12T13:37:02.032" v="958" actId="165"/>
          <ac:grpSpMkLst>
            <pc:docMk/>
            <pc:sldMk cId="924234930" sldId="274"/>
            <ac:grpSpMk id="26" creationId="{DC19394E-82D5-2AD9-848F-7FFC003BAA86}"/>
          </ac:grpSpMkLst>
        </pc:grpChg>
        <pc:grpChg chg="add mod ord topLvl">
          <ac:chgData name="丹羽　靖治" userId="a3323997-1151-499b-b00c-1111143637a2" providerId="ADAL" clId="{AF094A62-8EC9-4D38-9237-7706C35C6974}" dt="2023-02-12T13:37:02.366" v="960" actId="164"/>
          <ac:grpSpMkLst>
            <pc:docMk/>
            <pc:sldMk cId="924234930" sldId="274"/>
            <ac:grpSpMk id="230" creationId="{56614AFE-8329-9999-F622-873917411B7C}"/>
          </ac:grpSpMkLst>
        </pc:grpChg>
        <pc:grpChg chg="add mod">
          <ac:chgData name="丹羽　靖治" userId="a3323997-1151-499b-b00c-1111143637a2" providerId="ADAL" clId="{AF094A62-8EC9-4D38-9237-7706C35C6974}" dt="2023-02-12T13:16:46.500" v="623" actId="164"/>
          <ac:grpSpMkLst>
            <pc:docMk/>
            <pc:sldMk cId="924234930" sldId="274"/>
            <ac:grpSpMk id="234" creationId="{856C61FB-5DC2-CEA8-15A1-ED6BA5F044D1}"/>
          </ac:grpSpMkLst>
        </pc:grpChg>
        <pc:grpChg chg="add mod">
          <ac:chgData name="丹羽　靖治" userId="a3323997-1151-499b-b00c-1111143637a2" providerId="ADAL" clId="{AF094A62-8EC9-4D38-9237-7706C35C6974}" dt="2023-02-12T13:17:38.448" v="638" actId="164"/>
          <ac:grpSpMkLst>
            <pc:docMk/>
            <pc:sldMk cId="924234930" sldId="274"/>
            <ac:grpSpMk id="238" creationId="{78DA2B16-82D7-2E22-A219-9BEF2758DDEB}"/>
          </ac:grpSpMkLst>
        </pc:grpChg>
        <pc:grpChg chg="add del mod">
          <ac:chgData name="丹羽　靖治" userId="a3323997-1151-499b-b00c-1111143637a2" providerId="ADAL" clId="{AF094A62-8EC9-4D38-9237-7706C35C6974}" dt="2023-02-12T13:18:22.761" v="643" actId="165"/>
          <ac:grpSpMkLst>
            <pc:docMk/>
            <pc:sldMk cId="924234930" sldId="274"/>
            <ac:grpSpMk id="240" creationId="{2F23F0D0-D256-E89C-748D-53FBD348046A}"/>
          </ac:grpSpMkLst>
        </pc:grpChg>
        <pc:grpChg chg="add mod">
          <ac:chgData name="丹羽　靖治" userId="a3323997-1151-499b-b00c-1111143637a2" providerId="ADAL" clId="{AF094A62-8EC9-4D38-9237-7706C35C6974}" dt="2023-02-12T13:20:29.510" v="688" actId="164"/>
          <ac:grpSpMkLst>
            <pc:docMk/>
            <pc:sldMk cId="924234930" sldId="274"/>
            <ac:grpSpMk id="242" creationId="{F3846FB0-4290-8FAA-BB04-5CFF364CBC40}"/>
          </ac:grpSpMkLst>
        </pc:grpChg>
        <pc:grpChg chg="mod">
          <ac:chgData name="丹羽　靖治" userId="a3323997-1151-499b-b00c-1111143637a2" providerId="ADAL" clId="{AF094A62-8EC9-4D38-9237-7706C35C6974}" dt="2023-02-12T13:21:00.341" v="704" actId="1036"/>
          <ac:grpSpMkLst>
            <pc:docMk/>
            <pc:sldMk cId="924234930" sldId="274"/>
            <ac:grpSpMk id="243" creationId="{9DD3F47E-7C3B-15BC-B57F-66E9073D83FE}"/>
          </ac:grpSpMkLst>
        </pc:grpChg>
        <pc:grpChg chg="add del mod ord topLvl">
          <ac:chgData name="丹羽　靖治" userId="a3323997-1151-499b-b00c-1111143637a2" providerId="ADAL" clId="{AF094A62-8EC9-4D38-9237-7706C35C6974}" dt="2023-02-12T13:37:02.032" v="958" actId="165"/>
          <ac:grpSpMkLst>
            <pc:docMk/>
            <pc:sldMk cId="924234930" sldId="274"/>
            <ac:grpSpMk id="244" creationId="{E8BB9770-BF19-B3BA-3A35-98B6AA0AA059}"/>
          </ac:grpSpMkLst>
        </pc:grpChg>
        <pc:grpChg chg="add del mod ord topLvl">
          <ac:chgData name="丹羽　靖治" userId="a3323997-1151-499b-b00c-1111143637a2" providerId="ADAL" clId="{AF094A62-8EC9-4D38-9237-7706C35C6974}" dt="2023-02-12T13:34:25.577" v="913" actId="165"/>
          <ac:grpSpMkLst>
            <pc:docMk/>
            <pc:sldMk cId="924234930" sldId="274"/>
            <ac:grpSpMk id="249" creationId="{C6519952-52D2-29A9-3F4D-4B798A63F25B}"/>
          </ac:grpSpMkLst>
        </pc:grpChg>
        <pc:grpChg chg="add del mod ord">
          <ac:chgData name="丹羽　靖治" userId="a3323997-1151-499b-b00c-1111143637a2" providerId="ADAL" clId="{AF094A62-8EC9-4D38-9237-7706C35C6974}" dt="2023-02-12T13:34:04.328" v="906" actId="165"/>
          <ac:grpSpMkLst>
            <pc:docMk/>
            <pc:sldMk cId="924234930" sldId="274"/>
            <ac:grpSpMk id="253" creationId="{A80290C1-C533-5CCC-7055-59FDEAAB841F}"/>
          </ac:grpSpMkLst>
        </pc:grpChg>
        <pc:grpChg chg="add del mod">
          <ac:chgData name="丹羽　靖治" userId="a3323997-1151-499b-b00c-1111143637a2" providerId="ADAL" clId="{AF094A62-8EC9-4D38-9237-7706C35C6974}" dt="2023-02-12T13:37:01.857" v="957" actId="165"/>
          <ac:grpSpMkLst>
            <pc:docMk/>
            <pc:sldMk cId="924234930" sldId="274"/>
            <ac:grpSpMk id="271" creationId="{F988B42F-9DF7-158D-933E-039292AA3FF6}"/>
          </ac:grpSpMkLst>
        </pc:grpChg>
        <pc:grpChg chg="add mod">
          <ac:chgData name="丹羽　靖治" userId="a3323997-1151-499b-b00c-1111143637a2" providerId="ADAL" clId="{AF094A62-8EC9-4D38-9237-7706C35C6974}" dt="2023-02-12T13:36:06.977" v="933" actId="164"/>
          <ac:grpSpMkLst>
            <pc:docMk/>
            <pc:sldMk cId="924234930" sldId="274"/>
            <ac:grpSpMk id="273" creationId="{227F7643-F80F-420A-041D-D06F7B146416}"/>
          </ac:grpSpMkLst>
        </pc:grpChg>
        <pc:grpChg chg="add mod">
          <ac:chgData name="丹羽　靖治" userId="a3323997-1151-499b-b00c-1111143637a2" providerId="ADAL" clId="{AF094A62-8EC9-4D38-9237-7706C35C6974}" dt="2023-02-12T13:36:06.166" v="932" actId="164"/>
          <ac:grpSpMkLst>
            <pc:docMk/>
            <pc:sldMk cId="924234930" sldId="274"/>
            <ac:grpSpMk id="274" creationId="{3B830CB4-A80E-A7BE-C05F-BE1EEADB65C2}"/>
          </ac:grpSpMkLst>
        </pc:grpChg>
        <pc:grpChg chg="add mod">
          <ac:chgData name="丹羽　靖治" userId="a3323997-1151-499b-b00c-1111143637a2" providerId="ADAL" clId="{AF094A62-8EC9-4D38-9237-7706C35C6974}" dt="2023-02-12T13:37:43.910" v="984" actId="164"/>
          <ac:grpSpMkLst>
            <pc:docMk/>
            <pc:sldMk cId="924234930" sldId="274"/>
            <ac:grpSpMk id="275" creationId="{5CAE759F-ED91-F58D-71D5-D759375556FE}"/>
          </ac:grpSpMkLst>
        </pc:grpChg>
        <pc:grpChg chg="add mod">
          <ac:chgData name="丹羽　靖治" userId="a3323997-1151-499b-b00c-1111143637a2" providerId="ADAL" clId="{AF094A62-8EC9-4D38-9237-7706C35C6974}" dt="2023-02-12T13:38:16.585" v="991" actId="1035"/>
          <ac:grpSpMkLst>
            <pc:docMk/>
            <pc:sldMk cId="924234930" sldId="274"/>
            <ac:grpSpMk id="277" creationId="{BE3EA6EB-76A6-171C-62CC-9174CAA05D2E}"/>
          </ac:grpSpMkLst>
        </pc:grpChg>
        <pc:grpChg chg="mod">
          <ac:chgData name="丹羽　靖治" userId="a3323997-1151-499b-b00c-1111143637a2" providerId="ADAL" clId="{AF094A62-8EC9-4D38-9237-7706C35C6974}" dt="2023-02-12T13:10:43.053" v="452" actId="1035"/>
          <ac:grpSpMkLst>
            <pc:docMk/>
            <pc:sldMk cId="924234930" sldId="274"/>
            <ac:grpSpMk id="313" creationId="{BB21F7B1-A53A-D74C-FA25-EDA87E786A5E}"/>
          </ac:grpSpMkLst>
        </pc:grpChg>
        <pc:picChg chg="add mod modCrop">
          <ac:chgData name="丹羽　靖治" userId="a3323997-1151-499b-b00c-1111143637a2" providerId="ADAL" clId="{AF094A62-8EC9-4D38-9237-7706C35C6974}" dt="2023-02-12T13:37:02.032" v="958" actId="165"/>
          <ac:picMkLst>
            <pc:docMk/>
            <pc:sldMk cId="924234930" sldId="274"/>
            <ac:picMk id="10" creationId="{E65DE849-3D72-9B39-D663-6299A1BC1C61}"/>
          </ac:picMkLst>
        </pc:picChg>
        <pc:picChg chg="add mod">
          <ac:chgData name="丹羽　靖治" userId="a3323997-1151-499b-b00c-1111143637a2" providerId="ADAL" clId="{AF094A62-8EC9-4D38-9237-7706C35C6974}" dt="2023-02-12T13:32:06.438" v="884" actId="571"/>
          <ac:picMkLst>
            <pc:docMk/>
            <pc:sldMk cId="924234930" sldId="274"/>
            <ac:picMk id="254" creationId="{0939BCE6-4BBF-C40E-E104-6365DA27C206}"/>
          </ac:picMkLst>
        </pc:picChg>
        <pc:picChg chg="add mod modCrop">
          <ac:chgData name="丹羽　靖治" userId="a3323997-1151-499b-b00c-1111143637a2" providerId="ADAL" clId="{AF094A62-8EC9-4D38-9237-7706C35C6974}" dt="2023-02-12T15:05:19.522" v="3878" actId="14100"/>
          <ac:picMkLst>
            <pc:docMk/>
            <pc:sldMk cId="924234930" sldId="274"/>
            <ac:picMk id="279" creationId="{4C5D753D-B406-1BF7-DC95-8639A46C2DD7}"/>
          </ac:picMkLst>
        </pc:picChg>
      </pc:sldChg>
      <pc:sldChg chg="modSp mod modNotesTx">
        <pc:chgData name="丹羽　靖治" userId="a3323997-1151-499b-b00c-1111143637a2" providerId="ADAL" clId="{AF094A62-8EC9-4D38-9237-7706C35C6974}" dt="2023-02-12T14:37:32.182" v="3287" actId="20577"/>
        <pc:sldMkLst>
          <pc:docMk/>
          <pc:sldMk cId="1772271433" sldId="275"/>
        </pc:sldMkLst>
        <pc:spChg chg="mod">
          <ac:chgData name="丹羽　靖治" userId="a3323997-1151-499b-b00c-1111143637a2" providerId="ADAL" clId="{AF094A62-8EC9-4D38-9237-7706C35C6974}" dt="2023-02-12T14:18:41.227" v="1923" actId="20577"/>
          <ac:spMkLst>
            <pc:docMk/>
            <pc:sldMk cId="1772271433" sldId="275"/>
            <ac:spMk id="77" creationId="{52D9C79F-8669-96C0-6FE2-D9EE670BCBA2}"/>
          </ac:spMkLst>
        </pc:spChg>
      </pc:sldChg>
      <pc:sldChg chg="modNotesTx">
        <pc:chgData name="丹羽　靖治" userId="a3323997-1151-499b-b00c-1111143637a2" providerId="ADAL" clId="{AF094A62-8EC9-4D38-9237-7706C35C6974}" dt="2023-02-12T14:38:33.742" v="3301" actId="20577"/>
        <pc:sldMkLst>
          <pc:docMk/>
          <pc:sldMk cId="1518448195" sldId="276"/>
        </pc:sldMkLst>
      </pc:sldChg>
      <pc:sldChg chg="modSp mod modNotesTx">
        <pc:chgData name="丹羽　靖治" userId="a3323997-1151-499b-b00c-1111143637a2" providerId="ADAL" clId="{AF094A62-8EC9-4D38-9237-7706C35C6974}" dt="2023-02-12T14:38:38.094" v="3303" actId="6549"/>
        <pc:sldMkLst>
          <pc:docMk/>
          <pc:sldMk cId="156328158" sldId="277"/>
        </pc:sldMkLst>
        <pc:spChg chg="mod">
          <ac:chgData name="丹羽　靖治" userId="a3323997-1151-499b-b00c-1111143637a2" providerId="ADAL" clId="{AF094A62-8EC9-4D38-9237-7706C35C6974}" dt="2023-02-12T14:36:04.456" v="3257" actId="6549"/>
          <ac:spMkLst>
            <pc:docMk/>
            <pc:sldMk cId="156328158" sldId="277"/>
            <ac:spMk id="3" creationId="{4677DC8E-53F0-83D8-1E7C-8F5C9F07C4D9}"/>
          </ac:spMkLst>
        </pc:spChg>
        <pc:spChg chg="mod">
          <ac:chgData name="丹羽　靖治" userId="a3323997-1151-499b-b00c-1111143637a2" providerId="ADAL" clId="{AF094A62-8EC9-4D38-9237-7706C35C6974}" dt="2023-02-12T14:22:29.649" v="2107" actId="1076"/>
          <ac:spMkLst>
            <pc:docMk/>
            <pc:sldMk cId="156328158" sldId="277"/>
            <ac:spMk id="27" creationId="{5EBF3CB0-42B2-9E92-BB03-35C9486C14A0}"/>
          </ac:spMkLst>
        </pc:spChg>
        <pc:spChg chg="mod">
          <ac:chgData name="丹羽　靖治" userId="a3323997-1151-499b-b00c-1111143637a2" providerId="ADAL" clId="{AF094A62-8EC9-4D38-9237-7706C35C6974}" dt="2023-02-12T14:22:24.547" v="2106" actId="1036"/>
          <ac:spMkLst>
            <pc:docMk/>
            <pc:sldMk cId="156328158" sldId="277"/>
            <ac:spMk id="28" creationId="{B2967EFE-EF30-27CC-8299-9007D50CE6C1}"/>
          </ac:spMkLst>
        </pc:spChg>
        <pc:spChg chg="mod">
          <ac:chgData name="丹羽　靖治" userId="a3323997-1151-499b-b00c-1111143637a2" providerId="ADAL" clId="{AF094A62-8EC9-4D38-9237-7706C35C6974}" dt="2023-02-12T14:22:24.547" v="2106" actId="1036"/>
          <ac:spMkLst>
            <pc:docMk/>
            <pc:sldMk cId="156328158" sldId="277"/>
            <ac:spMk id="34" creationId="{D8349B97-0644-28B9-29A6-C9D9D4C97FC9}"/>
          </ac:spMkLst>
        </pc:spChg>
        <pc:spChg chg="mod">
          <ac:chgData name="丹羽　靖治" userId="a3323997-1151-499b-b00c-1111143637a2" providerId="ADAL" clId="{AF094A62-8EC9-4D38-9237-7706C35C6974}" dt="2023-02-12T14:22:24.547" v="2106" actId="1036"/>
          <ac:spMkLst>
            <pc:docMk/>
            <pc:sldMk cId="156328158" sldId="277"/>
            <ac:spMk id="35" creationId="{B20C3780-72D7-05BD-6E99-F6BCAA2ACBD3}"/>
          </ac:spMkLst>
        </pc:spChg>
        <pc:spChg chg="mod">
          <ac:chgData name="丹羽　靖治" userId="a3323997-1151-499b-b00c-1111143637a2" providerId="ADAL" clId="{AF094A62-8EC9-4D38-9237-7706C35C6974}" dt="2023-02-12T14:22:24.547" v="2106" actId="1036"/>
          <ac:spMkLst>
            <pc:docMk/>
            <pc:sldMk cId="156328158" sldId="277"/>
            <ac:spMk id="36" creationId="{D0CFDC02-087D-8AEE-0C01-6508211EC30A}"/>
          </ac:spMkLst>
        </pc:spChg>
        <pc:grpChg chg="mod">
          <ac:chgData name="丹羽　靖治" userId="a3323997-1151-499b-b00c-1111143637a2" providerId="ADAL" clId="{AF094A62-8EC9-4D38-9237-7706C35C6974}" dt="2023-02-12T14:22:24.547" v="2106" actId="1036"/>
          <ac:grpSpMkLst>
            <pc:docMk/>
            <pc:sldMk cId="156328158" sldId="277"/>
            <ac:grpSpMk id="31" creationId="{50D3ECCB-7370-0EF5-F6AB-082972FEA625}"/>
          </ac:grpSpMkLst>
        </pc:grpChg>
      </pc:sldChg>
      <pc:sldChg chg="delSp modSp mod modNotesTx">
        <pc:chgData name="丹羽　靖治" userId="a3323997-1151-499b-b00c-1111143637a2" providerId="ADAL" clId="{AF094A62-8EC9-4D38-9237-7706C35C6974}" dt="2023-02-12T14:48:59.203" v="3856" actId="20577"/>
        <pc:sldMkLst>
          <pc:docMk/>
          <pc:sldMk cId="2486154100" sldId="278"/>
        </pc:sldMkLst>
        <pc:spChg chg="del mod">
          <ac:chgData name="丹羽　靖治" userId="a3323997-1151-499b-b00c-1111143637a2" providerId="ADAL" clId="{AF094A62-8EC9-4D38-9237-7706C35C6974}" dt="2023-02-12T12:56:53.814" v="25" actId="478"/>
          <ac:spMkLst>
            <pc:docMk/>
            <pc:sldMk cId="2486154100" sldId="278"/>
            <ac:spMk id="6" creationId="{50490555-3302-0B83-0F41-6352A23EA5BD}"/>
          </ac:spMkLst>
        </pc:spChg>
        <pc:spChg chg="mod">
          <ac:chgData name="丹羽　靖治" userId="a3323997-1151-499b-b00c-1111143637a2" providerId="ADAL" clId="{AF094A62-8EC9-4D38-9237-7706C35C6974}" dt="2023-02-12T13:40:22.908" v="1006" actId="1076"/>
          <ac:spMkLst>
            <pc:docMk/>
            <pc:sldMk cId="2486154100" sldId="278"/>
            <ac:spMk id="7" creationId="{72AB9004-F74B-C5E8-367C-3D75923F24B1}"/>
          </ac:spMkLst>
        </pc:spChg>
        <pc:spChg chg="mod">
          <ac:chgData name="丹羽　靖治" userId="a3323997-1151-499b-b00c-1111143637a2" providerId="ADAL" clId="{AF094A62-8EC9-4D38-9237-7706C35C6974}" dt="2023-02-12T13:40:59.584" v="1012" actId="1076"/>
          <ac:spMkLst>
            <pc:docMk/>
            <pc:sldMk cId="2486154100" sldId="278"/>
            <ac:spMk id="22" creationId="{F160FA19-6CB7-2684-5E2C-1AEADFCC8096}"/>
          </ac:spMkLst>
        </pc:spChg>
        <pc:spChg chg="del mod topLvl">
          <ac:chgData name="丹羽　靖治" userId="a3323997-1151-499b-b00c-1111143637a2" providerId="ADAL" clId="{AF094A62-8EC9-4D38-9237-7706C35C6974}" dt="2023-02-12T13:39:52.181" v="996" actId="478"/>
          <ac:spMkLst>
            <pc:docMk/>
            <pc:sldMk cId="2486154100" sldId="278"/>
            <ac:spMk id="25" creationId="{2CE14EA7-8D28-20AC-9D00-11B8663F32ED}"/>
          </ac:spMkLst>
        </pc:spChg>
        <pc:spChg chg="del mod topLvl">
          <ac:chgData name="丹羽　靖治" userId="a3323997-1151-499b-b00c-1111143637a2" providerId="ADAL" clId="{AF094A62-8EC9-4D38-9237-7706C35C6974}" dt="2023-02-12T13:39:52.181" v="996" actId="478"/>
          <ac:spMkLst>
            <pc:docMk/>
            <pc:sldMk cId="2486154100" sldId="278"/>
            <ac:spMk id="27" creationId="{1B4FCC07-893F-00F1-1C57-AC779EB8EFDF}"/>
          </ac:spMkLst>
        </pc:spChg>
        <pc:spChg chg="del mod topLvl">
          <ac:chgData name="丹羽　靖治" userId="a3323997-1151-499b-b00c-1111143637a2" providerId="ADAL" clId="{AF094A62-8EC9-4D38-9237-7706C35C6974}" dt="2023-02-12T13:39:52.181" v="996" actId="478"/>
          <ac:spMkLst>
            <pc:docMk/>
            <pc:sldMk cId="2486154100" sldId="278"/>
            <ac:spMk id="28" creationId="{3804ADE5-6350-0E1A-D70E-CEE2F3118FB4}"/>
          </ac:spMkLst>
        </pc:spChg>
        <pc:spChg chg="del mod topLvl">
          <ac:chgData name="丹羽　靖治" userId="a3323997-1151-499b-b00c-1111143637a2" providerId="ADAL" clId="{AF094A62-8EC9-4D38-9237-7706C35C6974}" dt="2023-02-12T13:39:52.181" v="996" actId="478"/>
          <ac:spMkLst>
            <pc:docMk/>
            <pc:sldMk cId="2486154100" sldId="278"/>
            <ac:spMk id="29" creationId="{BD00F4E1-2E44-D1D0-5521-3C701561B016}"/>
          </ac:spMkLst>
        </pc:spChg>
        <pc:spChg chg="del mod topLvl">
          <ac:chgData name="丹羽　靖治" userId="a3323997-1151-499b-b00c-1111143637a2" providerId="ADAL" clId="{AF094A62-8EC9-4D38-9237-7706C35C6974}" dt="2023-02-12T13:39:52.181" v="996" actId="478"/>
          <ac:spMkLst>
            <pc:docMk/>
            <pc:sldMk cId="2486154100" sldId="278"/>
            <ac:spMk id="30" creationId="{D96CB778-17B4-14CF-127B-5F62637940BE}"/>
          </ac:spMkLst>
        </pc:spChg>
        <pc:spChg chg="del mod topLvl">
          <ac:chgData name="丹羽　靖治" userId="a3323997-1151-499b-b00c-1111143637a2" providerId="ADAL" clId="{AF094A62-8EC9-4D38-9237-7706C35C6974}" dt="2023-02-12T13:39:52.181" v="996" actId="478"/>
          <ac:spMkLst>
            <pc:docMk/>
            <pc:sldMk cId="2486154100" sldId="278"/>
            <ac:spMk id="37" creationId="{DD3FED51-657D-FE3E-1049-659BE3F3F3DD}"/>
          </ac:spMkLst>
        </pc:spChg>
        <pc:spChg chg="del mod topLvl">
          <ac:chgData name="丹羽　靖治" userId="a3323997-1151-499b-b00c-1111143637a2" providerId="ADAL" clId="{AF094A62-8EC9-4D38-9237-7706C35C6974}" dt="2023-02-12T13:39:52.181" v="996" actId="478"/>
          <ac:spMkLst>
            <pc:docMk/>
            <pc:sldMk cId="2486154100" sldId="278"/>
            <ac:spMk id="42" creationId="{0C214154-2406-CED2-E93E-7E067C099393}"/>
          </ac:spMkLst>
        </pc:spChg>
        <pc:spChg chg="del mod">
          <ac:chgData name="丹羽　靖治" userId="a3323997-1151-499b-b00c-1111143637a2" providerId="ADAL" clId="{AF094A62-8EC9-4D38-9237-7706C35C6974}" dt="2023-02-12T13:39:35.310" v="992" actId="478"/>
          <ac:spMkLst>
            <pc:docMk/>
            <pc:sldMk cId="2486154100" sldId="278"/>
            <ac:spMk id="43" creationId="{60E93DAA-F5CC-6F58-C18A-C7499BCECC8D}"/>
          </ac:spMkLst>
        </pc:spChg>
        <pc:spChg chg="mod">
          <ac:chgData name="丹羽　靖治" userId="a3323997-1151-499b-b00c-1111143637a2" providerId="ADAL" clId="{AF094A62-8EC9-4D38-9237-7706C35C6974}" dt="2023-02-12T13:40:59.584" v="1012" actId="1076"/>
          <ac:spMkLst>
            <pc:docMk/>
            <pc:sldMk cId="2486154100" sldId="278"/>
            <ac:spMk id="45" creationId="{FAA5DB0A-7848-F704-2D1F-A3152E523BF6}"/>
          </ac:spMkLst>
        </pc:spChg>
        <pc:spChg chg="mod">
          <ac:chgData name="丹羽　靖治" userId="a3323997-1151-499b-b00c-1111143637a2" providerId="ADAL" clId="{AF094A62-8EC9-4D38-9237-7706C35C6974}" dt="2023-02-12T13:41:17.044" v="1015" actId="1076"/>
          <ac:spMkLst>
            <pc:docMk/>
            <pc:sldMk cId="2486154100" sldId="278"/>
            <ac:spMk id="47" creationId="{503955A6-4A88-66F7-E242-B43374AA4C43}"/>
          </ac:spMkLst>
        </pc:spChg>
        <pc:grpChg chg="del mod topLvl">
          <ac:chgData name="丹羽　靖治" userId="a3323997-1151-499b-b00c-1111143637a2" providerId="ADAL" clId="{AF094A62-8EC9-4D38-9237-7706C35C6974}" dt="2023-02-12T13:39:46.285" v="994" actId="165"/>
          <ac:grpSpMkLst>
            <pc:docMk/>
            <pc:sldMk cId="2486154100" sldId="278"/>
            <ac:grpSpMk id="23" creationId="{40899EDE-2E4D-EA90-177D-FFAF5ADAE348}"/>
          </ac:grpSpMkLst>
        </pc:grpChg>
        <pc:grpChg chg="del mod topLvl">
          <ac:chgData name="丹羽　靖治" userId="a3323997-1151-499b-b00c-1111143637a2" providerId="ADAL" clId="{AF094A62-8EC9-4D38-9237-7706C35C6974}" dt="2023-02-12T13:39:49.049" v="995" actId="165"/>
          <ac:grpSpMkLst>
            <pc:docMk/>
            <pc:sldMk cId="2486154100" sldId="278"/>
            <ac:grpSpMk id="32" creationId="{7B2E102C-6397-0DAF-7663-FE85E737A491}"/>
          </ac:grpSpMkLst>
        </pc:grpChg>
        <pc:grpChg chg="del mod">
          <ac:chgData name="丹羽　靖治" userId="a3323997-1151-499b-b00c-1111143637a2" providerId="ADAL" clId="{AF094A62-8EC9-4D38-9237-7706C35C6974}" dt="2023-02-12T13:39:43.396" v="993" actId="165"/>
          <ac:grpSpMkLst>
            <pc:docMk/>
            <pc:sldMk cId="2486154100" sldId="278"/>
            <ac:grpSpMk id="44" creationId="{DC1F20DE-8D73-DA60-F318-A64907745562}"/>
          </ac:grpSpMkLst>
        </pc:grpChg>
        <pc:picChg chg="mod">
          <ac:chgData name="丹羽　靖治" userId="a3323997-1151-499b-b00c-1111143637a2" providerId="ADAL" clId="{AF094A62-8EC9-4D38-9237-7706C35C6974}" dt="2023-02-12T13:40:59.584" v="1012" actId="1076"/>
          <ac:picMkLst>
            <pc:docMk/>
            <pc:sldMk cId="2486154100" sldId="278"/>
            <ac:picMk id="9" creationId="{951D477C-5B7E-2BE9-3536-DF0DC90E24C2}"/>
          </ac:picMkLst>
        </pc:picChg>
        <pc:picChg chg="del mod topLvl">
          <ac:chgData name="丹羽　靖治" userId="a3323997-1151-499b-b00c-1111143637a2" providerId="ADAL" clId="{AF094A62-8EC9-4D38-9237-7706C35C6974}" dt="2023-02-12T13:39:52.181" v="996" actId="478"/>
          <ac:picMkLst>
            <pc:docMk/>
            <pc:sldMk cId="2486154100" sldId="278"/>
            <ac:picMk id="26" creationId="{0FA43081-A8AF-FAD1-9DCD-A0B23F6A07AF}"/>
          </ac:picMkLst>
        </pc:picChg>
        <pc:picChg chg="mod topLvl">
          <ac:chgData name="丹羽　靖治" userId="a3323997-1151-499b-b00c-1111143637a2" providerId="ADAL" clId="{AF094A62-8EC9-4D38-9237-7706C35C6974}" dt="2023-02-12T13:41:35.589" v="1019" actId="14100"/>
          <ac:picMkLst>
            <pc:docMk/>
            <pc:sldMk cId="2486154100" sldId="278"/>
            <ac:picMk id="38" creationId="{A01477CE-0A96-5710-9042-B187CE4171A0}"/>
          </ac:picMkLst>
        </pc:picChg>
        <pc:picChg chg="del mod topLvl">
          <ac:chgData name="丹羽　靖治" userId="a3323997-1151-499b-b00c-1111143637a2" providerId="ADAL" clId="{AF094A62-8EC9-4D38-9237-7706C35C6974}" dt="2023-02-12T13:39:52.181" v="996" actId="478"/>
          <ac:picMkLst>
            <pc:docMk/>
            <pc:sldMk cId="2486154100" sldId="278"/>
            <ac:picMk id="39" creationId="{07D4DBE9-F613-8648-E854-4C865E19D25E}"/>
          </ac:picMkLst>
        </pc:picChg>
        <pc:picChg chg="del mod topLvl">
          <ac:chgData name="丹羽　靖治" userId="a3323997-1151-499b-b00c-1111143637a2" providerId="ADAL" clId="{AF094A62-8EC9-4D38-9237-7706C35C6974}" dt="2023-02-12T13:39:52.181" v="996" actId="478"/>
          <ac:picMkLst>
            <pc:docMk/>
            <pc:sldMk cId="2486154100" sldId="278"/>
            <ac:picMk id="41" creationId="{FF905802-9F8C-6E68-3A40-8C0EF9F5C48C}"/>
          </ac:picMkLst>
        </pc:picChg>
      </pc:sldChg>
      <pc:sldChg chg="modSp mod modNotesTx">
        <pc:chgData name="丹羽　靖治" userId="a3323997-1151-499b-b00c-1111143637a2" providerId="ADAL" clId="{AF094A62-8EC9-4D38-9237-7706C35C6974}" dt="2023-02-12T14:38:43.897" v="3305" actId="20577"/>
        <pc:sldMkLst>
          <pc:docMk/>
          <pc:sldMk cId="617569349" sldId="279"/>
        </pc:sldMkLst>
        <pc:spChg chg="mod">
          <ac:chgData name="丹羽　靖治" userId="a3323997-1151-499b-b00c-1111143637a2" providerId="ADAL" clId="{AF094A62-8EC9-4D38-9237-7706C35C6974}" dt="2023-02-12T14:30:44.497" v="2617" actId="20577"/>
          <ac:spMkLst>
            <pc:docMk/>
            <pc:sldMk cId="617569349" sldId="279"/>
            <ac:spMk id="2" creationId="{098E5EB0-ADAB-F142-866E-2F3AF097FC32}"/>
          </ac:spMkLst>
        </pc:spChg>
        <pc:spChg chg="mod">
          <ac:chgData name="丹羽　靖治" userId="a3323997-1151-499b-b00c-1111143637a2" providerId="ADAL" clId="{AF094A62-8EC9-4D38-9237-7706C35C6974}" dt="2023-02-12T14:30:07.474" v="2582" actId="1076"/>
          <ac:spMkLst>
            <pc:docMk/>
            <pc:sldMk cId="617569349" sldId="279"/>
            <ac:spMk id="3" creationId="{308C4220-B3C4-0D8F-8503-AA8669BC35A5}"/>
          </ac:spMkLst>
        </pc:spChg>
        <pc:spChg chg="mod">
          <ac:chgData name="丹羽　靖治" userId="a3323997-1151-499b-b00c-1111143637a2" providerId="ADAL" clId="{AF094A62-8EC9-4D38-9237-7706C35C6974}" dt="2023-02-12T14:30:32.633" v="2616" actId="1038"/>
          <ac:spMkLst>
            <pc:docMk/>
            <pc:sldMk cId="617569349" sldId="279"/>
            <ac:spMk id="7" creationId="{81B63FF5-BDD7-8258-6FC6-748965A2D714}"/>
          </ac:spMkLst>
        </pc:spChg>
        <pc:spChg chg="mod">
          <ac:chgData name="丹羽　靖治" userId="a3323997-1151-499b-b00c-1111143637a2" providerId="ADAL" clId="{AF094A62-8EC9-4D38-9237-7706C35C6974}" dt="2023-02-12T14:30:07.474" v="2582" actId="1076"/>
          <ac:spMkLst>
            <pc:docMk/>
            <pc:sldMk cId="617569349" sldId="279"/>
            <ac:spMk id="16" creationId="{4386537B-293D-B395-960D-73BC0F2F51A6}"/>
          </ac:spMkLst>
        </pc:spChg>
        <pc:spChg chg="mod">
          <ac:chgData name="丹羽　靖治" userId="a3323997-1151-499b-b00c-1111143637a2" providerId="ADAL" clId="{AF094A62-8EC9-4D38-9237-7706C35C6974}" dt="2023-02-12T14:30:32.633" v="2616" actId="1038"/>
          <ac:spMkLst>
            <pc:docMk/>
            <pc:sldMk cId="617569349" sldId="279"/>
            <ac:spMk id="17" creationId="{0439B0F0-618F-5BB8-5094-837EA29DB0B0}"/>
          </ac:spMkLst>
        </pc:spChg>
        <pc:spChg chg="mod">
          <ac:chgData name="丹羽　靖治" userId="a3323997-1151-499b-b00c-1111143637a2" providerId="ADAL" clId="{AF094A62-8EC9-4D38-9237-7706C35C6974}" dt="2023-02-12T14:25:16.471" v="2281" actId="20577"/>
          <ac:spMkLst>
            <pc:docMk/>
            <pc:sldMk cId="617569349" sldId="279"/>
            <ac:spMk id="18" creationId="{C5936ACF-5D5F-0828-8CA5-38E42BA7A761}"/>
          </ac:spMkLst>
        </pc:spChg>
        <pc:spChg chg="mod">
          <ac:chgData name="丹羽　靖治" userId="a3323997-1151-499b-b00c-1111143637a2" providerId="ADAL" clId="{AF094A62-8EC9-4D38-9237-7706C35C6974}" dt="2023-02-12T14:29:09.642" v="2573" actId="1038"/>
          <ac:spMkLst>
            <pc:docMk/>
            <pc:sldMk cId="617569349" sldId="279"/>
            <ac:spMk id="21" creationId="{44652A47-031F-D9E4-2F2B-1F540CD49E2E}"/>
          </ac:spMkLst>
        </pc:spChg>
        <pc:grpChg chg="mod">
          <ac:chgData name="丹羽　靖治" userId="a3323997-1151-499b-b00c-1111143637a2" providerId="ADAL" clId="{AF094A62-8EC9-4D38-9237-7706C35C6974}" dt="2023-02-12T14:30:27.543" v="2610" actId="14100"/>
          <ac:grpSpMkLst>
            <pc:docMk/>
            <pc:sldMk cId="617569349" sldId="279"/>
            <ac:grpSpMk id="29" creationId="{0EABF161-E6FA-0C8B-FBF5-1947B675D047}"/>
          </ac:grpSpMkLst>
        </pc:grpChg>
        <pc:graphicFrameChg chg="modGraphic">
          <ac:chgData name="丹羽　靖治" userId="a3323997-1151-499b-b00c-1111143637a2" providerId="ADAL" clId="{AF094A62-8EC9-4D38-9237-7706C35C6974}" dt="2023-02-12T14:30:02.069" v="2581" actId="14734"/>
          <ac:graphicFrameMkLst>
            <pc:docMk/>
            <pc:sldMk cId="617569349" sldId="279"/>
            <ac:graphicFrameMk id="12" creationId="{3CB5A04A-0318-C0E8-88A3-08ACD2DBC66A}"/>
          </ac:graphicFrameMkLst>
        </pc:graphicFrameChg>
        <pc:graphicFrameChg chg="mod modGraphic">
          <ac:chgData name="丹羽　靖治" userId="a3323997-1151-499b-b00c-1111143637a2" providerId="ADAL" clId="{AF094A62-8EC9-4D38-9237-7706C35C6974}" dt="2023-02-12T14:34:05.536" v="2988" actId="113"/>
          <ac:graphicFrameMkLst>
            <pc:docMk/>
            <pc:sldMk cId="617569349" sldId="279"/>
            <ac:graphicFrameMk id="14" creationId="{3A0BE1E2-4571-F490-E520-D70489771378}"/>
          </ac:graphicFrameMkLst>
        </pc:graphicFrameChg>
      </pc:sldChg>
      <pc:sldChg chg="addSp delSp modSp mod">
        <pc:chgData name="丹羽　靖治" userId="a3323997-1151-499b-b00c-1111143637a2" providerId="ADAL" clId="{AF094A62-8EC9-4D38-9237-7706C35C6974}" dt="2023-02-12T14:47:37.498" v="3831" actId="20577"/>
        <pc:sldMkLst>
          <pc:docMk/>
          <pc:sldMk cId="2184987619" sldId="280"/>
        </pc:sldMkLst>
        <pc:spChg chg="mod">
          <ac:chgData name="丹羽　靖治" userId="a3323997-1151-499b-b00c-1111143637a2" providerId="ADAL" clId="{AF094A62-8EC9-4D38-9237-7706C35C6974}" dt="2023-02-12T14:47:37.498" v="3831" actId="20577"/>
          <ac:spMkLst>
            <pc:docMk/>
            <pc:sldMk cId="2184987619" sldId="280"/>
            <ac:spMk id="3" creationId="{4677DC8E-53F0-83D8-1E7C-8F5C9F07C4D9}"/>
          </ac:spMkLst>
        </pc:spChg>
        <pc:spChg chg="mod">
          <ac:chgData name="丹羽　靖治" userId="a3323997-1151-499b-b00c-1111143637a2" providerId="ADAL" clId="{AF094A62-8EC9-4D38-9237-7706C35C6974}" dt="2023-02-12T12:59:23.344" v="84"/>
          <ac:spMkLst>
            <pc:docMk/>
            <pc:sldMk cId="2184987619" sldId="280"/>
            <ac:spMk id="9" creationId="{CADC1426-37B4-40F2-A012-E7EE1D1958D8}"/>
          </ac:spMkLst>
        </pc:spChg>
        <pc:spChg chg="mod">
          <ac:chgData name="丹羽　靖治" userId="a3323997-1151-499b-b00c-1111143637a2" providerId="ADAL" clId="{AF094A62-8EC9-4D38-9237-7706C35C6974}" dt="2023-02-12T12:59:23.344" v="84"/>
          <ac:spMkLst>
            <pc:docMk/>
            <pc:sldMk cId="2184987619" sldId="280"/>
            <ac:spMk id="10" creationId="{8F4282FA-8760-DDEC-A8A1-3EEBB832EF37}"/>
          </ac:spMkLst>
        </pc:spChg>
        <pc:spChg chg="mod">
          <ac:chgData name="丹羽　靖治" userId="a3323997-1151-499b-b00c-1111143637a2" providerId="ADAL" clId="{AF094A62-8EC9-4D38-9237-7706C35C6974}" dt="2023-02-12T12:59:23.344" v="84"/>
          <ac:spMkLst>
            <pc:docMk/>
            <pc:sldMk cId="2184987619" sldId="280"/>
            <ac:spMk id="12" creationId="{40339540-7199-2F61-CA87-30F1880CD800}"/>
          </ac:spMkLst>
        </pc:spChg>
        <pc:spChg chg="mod">
          <ac:chgData name="丹羽　靖治" userId="a3323997-1151-499b-b00c-1111143637a2" providerId="ADAL" clId="{AF094A62-8EC9-4D38-9237-7706C35C6974}" dt="2023-02-12T12:59:23.344" v="84"/>
          <ac:spMkLst>
            <pc:docMk/>
            <pc:sldMk cId="2184987619" sldId="280"/>
            <ac:spMk id="14" creationId="{FDF9D8DE-6F9A-013F-D9FC-31EFBEAFDE9C}"/>
          </ac:spMkLst>
        </pc:spChg>
        <pc:spChg chg="mod">
          <ac:chgData name="丹羽　靖治" userId="a3323997-1151-499b-b00c-1111143637a2" providerId="ADAL" clId="{AF094A62-8EC9-4D38-9237-7706C35C6974}" dt="2023-02-12T12:59:23.344" v="84"/>
          <ac:spMkLst>
            <pc:docMk/>
            <pc:sldMk cId="2184987619" sldId="280"/>
            <ac:spMk id="15" creationId="{E28521EF-70A4-1199-8925-F2B3B2D20804}"/>
          </ac:spMkLst>
        </pc:spChg>
        <pc:spChg chg="mod">
          <ac:chgData name="丹羽　靖治" userId="a3323997-1151-499b-b00c-1111143637a2" providerId="ADAL" clId="{AF094A62-8EC9-4D38-9237-7706C35C6974}" dt="2023-02-12T12:59:23.344" v="84"/>
          <ac:spMkLst>
            <pc:docMk/>
            <pc:sldMk cId="2184987619" sldId="280"/>
            <ac:spMk id="16" creationId="{216B8958-5E03-7437-59A1-FEB424A525AD}"/>
          </ac:spMkLst>
        </pc:spChg>
        <pc:spChg chg="mod">
          <ac:chgData name="丹羽　靖治" userId="a3323997-1151-499b-b00c-1111143637a2" providerId="ADAL" clId="{AF094A62-8EC9-4D38-9237-7706C35C6974}" dt="2023-02-12T12:59:23.344" v="84"/>
          <ac:spMkLst>
            <pc:docMk/>
            <pc:sldMk cId="2184987619" sldId="280"/>
            <ac:spMk id="17" creationId="{B31CD332-9FA0-8BD3-8F41-197485D6996A}"/>
          </ac:spMkLst>
        </pc:spChg>
        <pc:spChg chg="mod">
          <ac:chgData name="丹羽　靖治" userId="a3323997-1151-499b-b00c-1111143637a2" providerId="ADAL" clId="{AF094A62-8EC9-4D38-9237-7706C35C6974}" dt="2023-02-12T12:59:23.344" v="84"/>
          <ac:spMkLst>
            <pc:docMk/>
            <pc:sldMk cId="2184987619" sldId="280"/>
            <ac:spMk id="18" creationId="{4DBF3CFD-252D-73E3-579A-A54103929FF0}"/>
          </ac:spMkLst>
        </pc:spChg>
        <pc:grpChg chg="add del mod">
          <ac:chgData name="丹羽　靖治" userId="a3323997-1151-499b-b00c-1111143637a2" providerId="ADAL" clId="{AF094A62-8EC9-4D38-9237-7706C35C6974}" dt="2023-02-12T12:59:24.733" v="85"/>
          <ac:grpSpMkLst>
            <pc:docMk/>
            <pc:sldMk cId="2184987619" sldId="280"/>
            <ac:grpSpMk id="5" creationId="{D7C91F49-FC2F-EFA1-6CE3-30391E0E8CBC}"/>
          </ac:grpSpMkLst>
        </pc:grpChg>
        <pc:grpChg chg="mod">
          <ac:chgData name="丹羽　靖治" userId="a3323997-1151-499b-b00c-1111143637a2" providerId="ADAL" clId="{AF094A62-8EC9-4D38-9237-7706C35C6974}" dt="2023-02-12T12:59:23.344" v="84"/>
          <ac:grpSpMkLst>
            <pc:docMk/>
            <pc:sldMk cId="2184987619" sldId="280"/>
            <ac:grpSpMk id="7" creationId="{8F590ECB-FF69-3FA6-C409-85BFB7B5E28F}"/>
          </ac:grpSpMkLst>
        </pc:grpChg>
        <pc:grpChg chg="mod">
          <ac:chgData name="丹羽　靖治" userId="a3323997-1151-499b-b00c-1111143637a2" providerId="ADAL" clId="{AF094A62-8EC9-4D38-9237-7706C35C6974}" dt="2023-02-12T12:59:23.344" v="84"/>
          <ac:grpSpMkLst>
            <pc:docMk/>
            <pc:sldMk cId="2184987619" sldId="280"/>
            <ac:grpSpMk id="11" creationId="{2841F7FC-86BF-8A84-C10A-9F4B6B22E49C}"/>
          </ac:grpSpMkLst>
        </pc:grpChg>
        <pc:picChg chg="mod">
          <ac:chgData name="丹羽　靖治" userId="a3323997-1151-499b-b00c-1111143637a2" providerId="ADAL" clId="{AF094A62-8EC9-4D38-9237-7706C35C6974}" dt="2023-02-12T14:47:31.265" v="3826" actId="1076"/>
          <ac:picMkLst>
            <pc:docMk/>
            <pc:sldMk cId="2184987619" sldId="280"/>
            <ac:picMk id="6" creationId="{CA6254C0-2435-A63B-8204-4A19A72C8197}"/>
          </ac:picMkLst>
        </pc:picChg>
        <pc:picChg chg="add del mod">
          <ac:chgData name="丹羽　靖治" userId="a3323997-1151-499b-b00c-1111143637a2" providerId="ADAL" clId="{AF094A62-8EC9-4D38-9237-7706C35C6974}" dt="2023-02-12T14:47:29.959" v="3825" actId="1076"/>
          <ac:picMkLst>
            <pc:docMk/>
            <pc:sldMk cId="2184987619" sldId="280"/>
            <ac:picMk id="8" creationId="{3AF780D5-FAA7-2FB2-1905-42C9B30D30F8}"/>
          </ac:picMkLst>
        </pc:picChg>
        <pc:picChg chg="mod">
          <ac:chgData name="丹羽　靖治" userId="a3323997-1151-499b-b00c-1111143637a2" providerId="ADAL" clId="{AF094A62-8EC9-4D38-9237-7706C35C6974}" dt="2023-02-12T12:59:23.344" v="84"/>
          <ac:picMkLst>
            <pc:docMk/>
            <pc:sldMk cId="2184987619" sldId="280"/>
            <ac:picMk id="13" creationId="{E9211197-BD08-EC8A-56FC-842F96FA48FB}"/>
          </ac:picMkLst>
        </pc:picChg>
        <pc:picChg chg="mod">
          <ac:chgData name="丹羽　靖治" userId="a3323997-1151-499b-b00c-1111143637a2" providerId="ADAL" clId="{AF094A62-8EC9-4D38-9237-7706C35C6974}" dt="2023-02-12T12:59:23.344" v="84"/>
          <ac:picMkLst>
            <pc:docMk/>
            <pc:sldMk cId="2184987619" sldId="280"/>
            <ac:picMk id="19" creationId="{32E34851-6747-A757-5B5D-CE32B12FBB8A}"/>
          </ac:picMkLst>
        </pc:picChg>
        <pc:picChg chg="mod">
          <ac:chgData name="丹羽　靖治" userId="a3323997-1151-499b-b00c-1111143637a2" providerId="ADAL" clId="{AF094A62-8EC9-4D38-9237-7706C35C6974}" dt="2023-02-12T12:59:23.344" v="84"/>
          <ac:picMkLst>
            <pc:docMk/>
            <pc:sldMk cId="2184987619" sldId="280"/>
            <ac:picMk id="20" creationId="{3C6D9245-BD3F-68A4-0F59-CA8D9216C0B0}"/>
          </ac:picMkLst>
        </pc:picChg>
        <pc:picChg chg="mod">
          <ac:chgData name="丹羽　靖治" userId="a3323997-1151-499b-b00c-1111143637a2" providerId="ADAL" clId="{AF094A62-8EC9-4D38-9237-7706C35C6974}" dt="2023-02-12T12:59:23.344" v="84"/>
          <ac:picMkLst>
            <pc:docMk/>
            <pc:sldMk cId="2184987619" sldId="280"/>
            <ac:picMk id="21" creationId="{83B59D0B-37A7-1523-C5D5-74EDD38216C2}"/>
          </ac:picMkLst>
        </pc:picChg>
      </pc:sldChg>
      <pc:sldChg chg="modSp mod modNotesTx">
        <pc:chgData name="丹羽　靖治" userId="a3323997-1151-499b-b00c-1111143637a2" providerId="ADAL" clId="{AF094A62-8EC9-4D38-9237-7706C35C6974}" dt="2023-02-12T15:05:55.917" v="3905" actId="1036"/>
        <pc:sldMkLst>
          <pc:docMk/>
          <pc:sldMk cId="4246203449" sldId="285"/>
        </pc:sldMkLst>
        <pc:spChg chg="mod">
          <ac:chgData name="丹羽　靖治" userId="a3323997-1151-499b-b00c-1111143637a2" providerId="ADAL" clId="{AF094A62-8EC9-4D38-9237-7706C35C6974}" dt="2023-02-12T15:05:55.917" v="3905" actId="1036"/>
          <ac:spMkLst>
            <pc:docMk/>
            <pc:sldMk cId="4246203449" sldId="285"/>
            <ac:spMk id="3" creationId="{14343E2D-F795-DD95-B4A2-0076079BDE21}"/>
          </ac:spMkLst>
        </pc:spChg>
        <pc:spChg chg="mod">
          <ac:chgData name="丹羽　靖治" userId="a3323997-1151-499b-b00c-1111143637a2" providerId="ADAL" clId="{AF094A62-8EC9-4D38-9237-7706C35C6974}" dt="2023-02-12T15:05:55.917" v="3905" actId="1036"/>
          <ac:spMkLst>
            <pc:docMk/>
            <pc:sldMk cId="4246203449" sldId="285"/>
            <ac:spMk id="9" creationId="{1E87570B-51D6-0675-CA0B-BFEFB56B0B0D}"/>
          </ac:spMkLst>
        </pc:spChg>
        <pc:spChg chg="mod">
          <ac:chgData name="丹羽　靖治" userId="a3323997-1151-499b-b00c-1111143637a2" providerId="ADAL" clId="{AF094A62-8EC9-4D38-9237-7706C35C6974}" dt="2023-02-12T15:05:55.917" v="3905" actId="1036"/>
          <ac:spMkLst>
            <pc:docMk/>
            <pc:sldMk cId="4246203449" sldId="285"/>
            <ac:spMk id="10" creationId="{D36557F8-38B6-A41F-28DE-9067D1B80949}"/>
          </ac:spMkLst>
        </pc:spChg>
        <pc:spChg chg="mod">
          <ac:chgData name="丹羽　靖治" userId="a3323997-1151-499b-b00c-1111143637a2" providerId="ADAL" clId="{AF094A62-8EC9-4D38-9237-7706C35C6974}" dt="2023-02-12T15:05:55.917" v="3905" actId="1036"/>
          <ac:spMkLst>
            <pc:docMk/>
            <pc:sldMk cId="4246203449" sldId="285"/>
            <ac:spMk id="11" creationId="{7C52AE91-598A-AD68-75A1-A77B51C691E1}"/>
          </ac:spMkLst>
        </pc:spChg>
        <pc:spChg chg="mod">
          <ac:chgData name="丹羽　靖治" userId="a3323997-1151-499b-b00c-1111143637a2" providerId="ADAL" clId="{AF094A62-8EC9-4D38-9237-7706C35C6974}" dt="2023-02-12T15:05:55.917" v="3905" actId="1036"/>
          <ac:spMkLst>
            <pc:docMk/>
            <pc:sldMk cId="4246203449" sldId="285"/>
            <ac:spMk id="12" creationId="{2BA674E4-A62F-EF5B-288E-1F42C54CBD61}"/>
          </ac:spMkLst>
        </pc:spChg>
        <pc:spChg chg="mod">
          <ac:chgData name="丹羽　靖治" userId="a3323997-1151-499b-b00c-1111143637a2" providerId="ADAL" clId="{AF094A62-8EC9-4D38-9237-7706C35C6974}" dt="2023-02-12T15:05:55.917" v="3905" actId="1036"/>
          <ac:spMkLst>
            <pc:docMk/>
            <pc:sldMk cId="4246203449" sldId="285"/>
            <ac:spMk id="13" creationId="{46813E88-CD82-432E-B659-21707B70A826}"/>
          </ac:spMkLst>
        </pc:spChg>
        <pc:spChg chg="mod">
          <ac:chgData name="丹羽　靖治" userId="a3323997-1151-499b-b00c-1111143637a2" providerId="ADAL" clId="{AF094A62-8EC9-4D38-9237-7706C35C6974}" dt="2023-02-12T15:05:55.917" v="3905" actId="1036"/>
          <ac:spMkLst>
            <pc:docMk/>
            <pc:sldMk cId="4246203449" sldId="285"/>
            <ac:spMk id="14" creationId="{0984BFD9-F6D3-4943-52DD-C505EEE53B91}"/>
          </ac:spMkLst>
        </pc:spChg>
        <pc:spChg chg="mod">
          <ac:chgData name="丹羽　靖治" userId="a3323997-1151-499b-b00c-1111143637a2" providerId="ADAL" clId="{AF094A62-8EC9-4D38-9237-7706C35C6974}" dt="2023-02-12T15:05:55.917" v="3905" actId="1036"/>
          <ac:spMkLst>
            <pc:docMk/>
            <pc:sldMk cId="4246203449" sldId="285"/>
            <ac:spMk id="15" creationId="{AE7AF11D-F856-C12D-FA61-48551EF1F70B}"/>
          </ac:spMkLst>
        </pc:spChg>
        <pc:grpChg chg="mod">
          <ac:chgData name="丹羽　靖治" userId="a3323997-1151-499b-b00c-1111143637a2" providerId="ADAL" clId="{AF094A62-8EC9-4D38-9237-7706C35C6974}" dt="2023-02-12T15:05:55.917" v="3905" actId="1036"/>
          <ac:grpSpMkLst>
            <pc:docMk/>
            <pc:sldMk cId="4246203449" sldId="285"/>
            <ac:grpSpMk id="4" creationId="{606BDBC1-4695-FAB6-B58B-554721D060F4}"/>
          </ac:grpSpMkLst>
        </pc:grpChg>
        <pc:grpChg chg="mod">
          <ac:chgData name="丹羽　靖治" userId="a3323997-1151-499b-b00c-1111143637a2" providerId="ADAL" clId="{AF094A62-8EC9-4D38-9237-7706C35C6974}" dt="2023-02-12T15:05:55.917" v="3905" actId="1036"/>
          <ac:grpSpMkLst>
            <pc:docMk/>
            <pc:sldMk cId="4246203449" sldId="285"/>
            <ac:grpSpMk id="20" creationId="{E0F09CA7-3994-77AE-D4E8-CC531948877D}"/>
          </ac:grpSpMkLst>
        </pc:grpChg>
        <pc:picChg chg="mod">
          <ac:chgData name="丹羽　靖治" userId="a3323997-1151-499b-b00c-1111143637a2" providerId="ADAL" clId="{AF094A62-8EC9-4D38-9237-7706C35C6974}" dt="2023-02-12T15:05:55.917" v="3905" actId="1036"/>
          <ac:picMkLst>
            <pc:docMk/>
            <pc:sldMk cId="4246203449" sldId="285"/>
            <ac:picMk id="8" creationId="{21EA1B17-BB75-1D8E-AC47-461CAD021F85}"/>
          </ac:picMkLst>
        </pc:picChg>
        <pc:picChg chg="mod">
          <ac:chgData name="丹羽　靖治" userId="a3323997-1151-499b-b00c-1111143637a2" providerId="ADAL" clId="{AF094A62-8EC9-4D38-9237-7706C35C6974}" dt="2023-02-12T15:05:55.917" v="3905" actId="1036"/>
          <ac:picMkLst>
            <pc:docMk/>
            <pc:sldMk cId="4246203449" sldId="285"/>
            <ac:picMk id="26" creationId="{3CC437C4-59B0-49CF-81A0-DFF856D71D75}"/>
          </ac:picMkLst>
        </pc:picChg>
      </pc:sldChg>
      <pc:sldChg chg="addSp delSp modSp">
        <pc:chgData name="丹羽　靖治" userId="a3323997-1151-499b-b00c-1111143637a2" providerId="ADAL" clId="{AF094A62-8EC9-4D38-9237-7706C35C6974}" dt="2023-02-12T12:59:20.749" v="83"/>
        <pc:sldMkLst>
          <pc:docMk/>
          <pc:sldMk cId="1881069375" sldId="292"/>
        </pc:sldMkLst>
        <pc:spChg chg="mod">
          <ac:chgData name="丹羽　靖治" userId="a3323997-1151-499b-b00c-1111143637a2" providerId="ADAL" clId="{AF094A62-8EC9-4D38-9237-7706C35C6974}" dt="2023-02-12T12:59:18.425" v="80"/>
          <ac:spMkLst>
            <pc:docMk/>
            <pc:sldMk cId="1881069375" sldId="292"/>
            <ac:spMk id="5" creationId="{02BEAD37-1858-AE72-C8A7-EA1265C45242}"/>
          </ac:spMkLst>
        </pc:spChg>
        <pc:spChg chg="mod">
          <ac:chgData name="丹羽　靖治" userId="a3323997-1151-499b-b00c-1111143637a2" providerId="ADAL" clId="{AF094A62-8EC9-4D38-9237-7706C35C6974}" dt="2023-02-12T12:59:18.425" v="80"/>
          <ac:spMkLst>
            <pc:docMk/>
            <pc:sldMk cId="1881069375" sldId="292"/>
            <ac:spMk id="6" creationId="{88235D9D-9368-7239-2DE4-6F50A49267B1}"/>
          </ac:spMkLst>
        </pc:spChg>
        <pc:spChg chg="mod">
          <ac:chgData name="丹羽　靖治" userId="a3323997-1151-499b-b00c-1111143637a2" providerId="ADAL" clId="{AF094A62-8EC9-4D38-9237-7706C35C6974}" dt="2023-02-12T12:59:18.425" v="80"/>
          <ac:spMkLst>
            <pc:docMk/>
            <pc:sldMk cId="1881069375" sldId="292"/>
            <ac:spMk id="8" creationId="{4CFCCBC6-1F53-9786-157B-7C3004ACB413}"/>
          </ac:spMkLst>
        </pc:spChg>
        <pc:spChg chg="mod">
          <ac:chgData name="丹羽　靖治" userId="a3323997-1151-499b-b00c-1111143637a2" providerId="ADAL" clId="{AF094A62-8EC9-4D38-9237-7706C35C6974}" dt="2023-02-12T12:59:18.425" v="80"/>
          <ac:spMkLst>
            <pc:docMk/>
            <pc:sldMk cId="1881069375" sldId="292"/>
            <ac:spMk id="10" creationId="{31EC1257-2C57-6DED-C857-61FD5A7D07D6}"/>
          </ac:spMkLst>
        </pc:spChg>
        <pc:spChg chg="mod">
          <ac:chgData name="丹羽　靖治" userId="a3323997-1151-499b-b00c-1111143637a2" providerId="ADAL" clId="{AF094A62-8EC9-4D38-9237-7706C35C6974}" dt="2023-02-12T12:59:18.425" v="80"/>
          <ac:spMkLst>
            <pc:docMk/>
            <pc:sldMk cId="1881069375" sldId="292"/>
            <ac:spMk id="11" creationId="{44EB3264-D6A3-3766-0D56-C02B98B06F36}"/>
          </ac:spMkLst>
        </pc:spChg>
        <pc:spChg chg="mod">
          <ac:chgData name="丹羽　靖治" userId="a3323997-1151-499b-b00c-1111143637a2" providerId="ADAL" clId="{AF094A62-8EC9-4D38-9237-7706C35C6974}" dt="2023-02-12T12:59:18.425" v="80"/>
          <ac:spMkLst>
            <pc:docMk/>
            <pc:sldMk cId="1881069375" sldId="292"/>
            <ac:spMk id="12" creationId="{DF4722CF-9409-E2B4-80EF-B9CAA8661844}"/>
          </ac:spMkLst>
        </pc:spChg>
        <pc:spChg chg="mod">
          <ac:chgData name="丹羽　靖治" userId="a3323997-1151-499b-b00c-1111143637a2" providerId="ADAL" clId="{AF094A62-8EC9-4D38-9237-7706C35C6974}" dt="2023-02-12T12:59:18.425" v="80"/>
          <ac:spMkLst>
            <pc:docMk/>
            <pc:sldMk cId="1881069375" sldId="292"/>
            <ac:spMk id="13" creationId="{E832A1EF-8DB6-3B4B-328C-D16F4C2DFAAD}"/>
          </ac:spMkLst>
        </pc:spChg>
        <pc:spChg chg="mod">
          <ac:chgData name="丹羽　靖治" userId="a3323997-1151-499b-b00c-1111143637a2" providerId="ADAL" clId="{AF094A62-8EC9-4D38-9237-7706C35C6974}" dt="2023-02-12T12:59:18.425" v="80"/>
          <ac:spMkLst>
            <pc:docMk/>
            <pc:sldMk cId="1881069375" sldId="292"/>
            <ac:spMk id="14" creationId="{7B21BC1F-DA80-0151-78CD-AA68AB703BDD}"/>
          </ac:spMkLst>
        </pc:spChg>
        <pc:spChg chg="mod">
          <ac:chgData name="丹羽　靖治" userId="a3323997-1151-499b-b00c-1111143637a2" providerId="ADAL" clId="{AF094A62-8EC9-4D38-9237-7706C35C6974}" dt="2023-02-12T12:59:20.240" v="82"/>
          <ac:spMkLst>
            <pc:docMk/>
            <pc:sldMk cId="1881069375" sldId="292"/>
            <ac:spMk id="20" creationId="{A116C006-E4D1-B1C1-4DCF-D7B37689E9D1}"/>
          </ac:spMkLst>
        </pc:spChg>
        <pc:spChg chg="mod">
          <ac:chgData name="丹羽　靖治" userId="a3323997-1151-499b-b00c-1111143637a2" providerId="ADAL" clId="{AF094A62-8EC9-4D38-9237-7706C35C6974}" dt="2023-02-12T12:59:20.240" v="82"/>
          <ac:spMkLst>
            <pc:docMk/>
            <pc:sldMk cId="1881069375" sldId="292"/>
            <ac:spMk id="21" creationId="{83723B6B-C9AE-2363-21BC-BA391CEC2E59}"/>
          </ac:spMkLst>
        </pc:spChg>
        <pc:spChg chg="mod">
          <ac:chgData name="丹羽　靖治" userId="a3323997-1151-499b-b00c-1111143637a2" providerId="ADAL" clId="{AF094A62-8EC9-4D38-9237-7706C35C6974}" dt="2023-02-12T12:59:20.240" v="82"/>
          <ac:spMkLst>
            <pc:docMk/>
            <pc:sldMk cId="1881069375" sldId="292"/>
            <ac:spMk id="23" creationId="{CD9DB078-0506-1328-1570-61CD651B0C00}"/>
          </ac:spMkLst>
        </pc:spChg>
        <pc:spChg chg="mod">
          <ac:chgData name="丹羽　靖治" userId="a3323997-1151-499b-b00c-1111143637a2" providerId="ADAL" clId="{AF094A62-8EC9-4D38-9237-7706C35C6974}" dt="2023-02-12T12:59:20.240" v="82"/>
          <ac:spMkLst>
            <pc:docMk/>
            <pc:sldMk cId="1881069375" sldId="292"/>
            <ac:spMk id="25" creationId="{118013D2-DAD6-6253-3921-C08E75BD2B7E}"/>
          </ac:spMkLst>
        </pc:spChg>
        <pc:spChg chg="mod">
          <ac:chgData name="丹羽　靖治" userId="a3323997-1151-499b-b00c-1111143637a2" providerId="ADAL" clId="{AF094A62-8EC9-4D38-9237-7706C35C6974}" dt="2023-02-12T12:59:20.240" v="82"/>
          <ac:spMkLst>
            <pc:docMk/>
            <pc:sldMk cId="1881069375" sldId="292"/>
            <ac:spMk id="26" creationId="{7899D2E6-7BB0-083E-CC65-7A125EE65D34}"/>
          </ac:spMkLst>
        </pc:spChg>
        <pc:spChg chg="mod">
          <ac:chgData name="丹羽　靖治" userId="a3323997-1151-499b-b00c-1111143637a2" providerId="ADAL" clId="{AF094A62-8EC9-4D38-9237-7706C35C6974}" dt="2023-02-12T12:59:20.240" v="82"/>
          <ac:spMkLst>
            <pc:docMk/>
            <pc:sldMk cId="1881069375" sldId="292"/>
            <ac:spMk id="27" creationId="{5C1D01A8-5052-F052-2F48-7B5C2BF09B2D}"/>
          </ac:spMkLst>
        </pc:spChg>
        <pc:spChg chg="mod">
          <ac:chgData name="丹羽　靖治" userId="a3323997-1151-499b-b00c-1111143637a2" providerId="ADAL" clId="{AF094A62-8EC9-4D38-9237-7706C35C6974}" dt="2023-02-12T12:59:20.240" v="82"/>
          <ac:spMkLst>
            <pc:docMk/>
            <pc:sldMk cId="1881069375" sldId="292"/>
            <ac:spMk id="28" creationId="{D4D4BCF1-250B-46C9-D99D-2D6CBB7B57AA}"/>
          </ac:spMkLst>
        </pc:spChg>
        <pc:spChg chg="mod">
          <ac:chgData name="丹羽　靖治" userId="a3323997-1151-499b-b00c-1111143637a2" providerId="ADAL" clId="{AF094A62-8EC9-4D38-9237-7706C35C6974}" dt="2023-02-12T12:59:20.240" v="82"/>
          <ac:spMkLst>
            <pc:docMk/>
            <pc:sldMk cId="1881069375" sldId="292"/>
            <ac:spMk id="29" creationId="{60E33C60-702C-9053-D1EF-3B6DE217EBC0}"/>
          </ac:spMkLst>
        </pc:spChg>
        <pc:grpChg chg="add del mod">
          <ac:chgData name="丹羽　靖治" userId="a3323997-1151-499b-b00c-1111143637a2" providerId="ADAL" clId="{AF094A62-8EC9-4D38-9237-7706C35C6974}" dt="2023-02-12T12:59:19.340" v="81"/>
          <ac:grpSpMkLst>
            <pc:docMk/>
            <pc:sldMk cId="1881069375" sldId="292"/>
            <ac:grpSpMk id="3" creationId="{08F686DA-EB95-C9EB-2324-120C48EEC918}"/>
          </ac:grpSpMkLst>
        </pc:grpChg>
        <pc:grpChg chg="mod">
          <ac:chgData name="丹羽　靖治" userId="a3323997-1151-499b-b00c-1111143637a2" providerId="ADAL" clId="{AF094A62-8EC9-4D38-9237-7706C35C6974}" dt="2023-02-12T12:59:18.425" v="80"/>
          <ac:grpSpMkLst>
            <pc:docMk/>
            <pc:sldMk cId="1881069375" sldId="292"/>
            <ac:grpSpMk id="4" creationId="{53A7AD71-8B16-30E2-085A-A6A192B8ADF5}"/>
          </ac:grpSpMkLst>
        </pc:grpChg>
        <pc:grpChg chg="mod">
          <ac:chgData name="丹羽　靖治" userId="a3323997-1151-499b-b00c-1111143637a2" providerId="ADAL" clId="{AF094A62-8EC9-4D38-9237-7706C35C6974}" dt="2023-02-12T12:59:18.425" v="80"/>
          <ac:grpSpMkLst>
            <pc:docMk/>
            <pc:sldMk cId="1881069375" sldId="292"/>
            <ac:grpSpMk id="7" creationId="{3373C998-C0E4-C61A-23E0-32840C859D96}"/>
          </ac:grpSpMkLst>
        </pc:grpChg>
        <pc:grpChg chg="add del mod">
          <ac:chgData name="丹羽　靖治" userId="a3323997-1151-499b-b00c-1111143637a2" providerId="ADAL" clId="{AF094A62-8EC9-4D38-9237-7706C35C6974}" dt="2023-02-12T12:59:20.749" v="83"/>
          <ac:grpSpMkLst>
            <pc:docMk/>
            <pc:sldMk cId="1881069375" sldId="292"/>
            <ac:grpSpMk id="18" creationId="{06838100-D87E-4AE3-E6F0-9A0B8D6FC073}"/>
          </ac:grpSpMkLst>
        </pc:grpChg>
        <pc:grpChg chg="mod">
          <ac:chgData name="丹羽　靖治" userId="a3323997-1151-499b-b00c-1111143637a2" providerId="ADAL" clId="{AF094A62-8EC9-4D38-9237-7706C35C6974}" dt="2023-02-12T12:59:20.240" v="82"/>
          <ac:grpSpMkLst>
            <pc:docMk/>
            <pc:sldMk cId="1881069375" sldId="292"/>
            <ac:grpSpMk id="19" creationId="{7A23C7E2-3F74-CC73-C45B-107CE9552D6F}"/>
          </ac:grpSpMkLst>
        </pc:grpChg>
        <pc:grpChg chg="mod">
          <ac:chgData name="丹羽　靖治" userId="a3323997-1151-499b-b00c-1111143637a2" providerId="ADAL" clId="{AF094A62-8EC9-4D38-9237-7706C35C6974}" dt="2023-02-12T12:59:20.240" v="82"/>
          <ac:grpSpMkLst>
            <pc:docMk/>
            <pc:sldMk cId="1881069375" sldId="292"/>
            <ac:grpSpMk id="22" creationId="{D07A7CF3-A166-9A22-453E-8E3859373459}"/>
          </ac:grpSpMkLst>
        </pc:grpChg>
        <pc:picChg chg="mod">
          <ac:chgData name="丹羽　靖治" userId="a3323997-1151-499b-b00c-1111143637a2" providerId="ADAL" clId="{AF094A62-8EC9-4D38-9237-7706C35C6974}" dt="2023-02-12T12:59:18.425" v="80"/>
          <ac:picMkLst>
            <pc:docMk/>
            <pc:sldMk cId="1881069375" sldId="292"/>
            <ac:picMk id="9" creationId="{A0781E14-26B0-3453-95EB-AC705A3D8F1A}"/>
          </ac:picMkLst>
        </pc:picChg>
        <pc:picChg chg="mod">
          <ac:chgData name="丹羽　靖治" userId="a3323997-1151-499b-b00c-1111143637a2" providerId="ADAL" clId="{AF094A62-8EC9-4D38-9237-7706C35C6974}" dt="2023-02-12T12:59:18.425" v="80"/>
          <ac:picMkLst>
            <pc:docMk/>
            <pc:sldMk cId="1881069375" sldId="292"/>
            <ac:picMk id="15" creationId="{C9A8417D-B255-EDBE-9F15-53E69F2B0DD0}"/>
          </ac:picMkLst>
        </pc:picChg>
        <pc:picChg chg="mod">
          <ac:chgData name="丹羽　靖治" userId="a3323997-1151-499b-b00c-1111143637a2" providerId="ADAL" clId="{AF094A62-8EC9-4D38-9237-7706C35C6974}" dt="2023-02-12T12:59:18.425" v="80"/>
          <ac:picMkLst>
            <pc:docMk/>
            <pc:sldMk cId="1881069375" sldId="292"/>
            <ac:picMk id="16" creationId="{73387A36-C1A3-DA42-8091-FB5DF61325F4}"/>
          </ac:picMkLst>
        </pc:picChg>
        <pc:picChg chg="mod">
          <ac:chgData name="丹羽　靖治" userId="a3323997-1151-499b-b00c-1111143637a2" providerId="ADAL" clId="{AF094A62-8EC9-4D38-9237-7706C35C6974}" dt="2023-02-12T12:59:18.425" v="80"/>
          <ac:picMkLst>
            <pc:docMk/>
            <pc:sldMk cId="1881069375" sldId="292"/>
            <ac:picMk id="17" creationId="{9438713F-262E-7872-843C-A46EABF0A7AA}"/>
          </ac:picMkLst>
        </pc:picChg>
        <pc:picChg chg="mod">
          <ac:chgData name="丹羽　靖治" userId="a3323997-1151-499b-b00c-1111143637a2" providerId="ADAL" clId="{AF094A62-8EC9-4D38-9237-7706C35C6974}" dt="2023-02-12T12:59:20.240" v="82"/>
          <ac:picMkLst>
            <pc:docMk/>
            <pc:sldMk cId="1881069375" sldId="292"/>
            <ac:picMk id="24" creationId="{E9936163-F3A8-B057-EF1C-5B2E01D3E573}"/>
          </ac:picMkLst>
        </pc:picChg>
        <pc:picChg chg="mod">
          <ac:chgData name="丹羽　靖治" userId="a3323997-1151-499b-b00c-1111143637a2" providerId="ADAL" clId="{AF094A62-8EC9-4D38-9237-7706C35C6974}" dt="2023-02-12T12:59:20.240" v="82"/>
          <ac:picMkLst>
            <pc:docMk/>
            <pc:sldMk cId="1881069375" sldId="292"/>
            <ac:picMk id="30" creationId="{440EB104-EBAC-16ED-FCB5-DE17465557D6}"/>
          </ac:picMkLst>
        </pc:picChg>
        <pc:picChg chg="mod">
          <ac:chgData name="丹羽　靖治" userId="a3323997-1151-499b-b00c-1111143637a2" providerId="ADAL" clId="{AF094A62-8EC9-4D38-9237-7706C35C6974}" dt="2023-02-12T12:59:20.240" v="82"/>
          <ac:picMkLst>
            <pc:docMk/>
            <pc:sldMk cId="1881069375" sldId="292"/>
            <ac:picMk id="31" creationId="{EF49DC06-241F-CBEB-FD8B-50DC83B33A7B}"/>
          </ac:picMkLst>
        </pc:picChg>
        <pc:picChg chg="mod">
          <ac:chgData name="丹羽　靖治" userId="a3323997-1151-499b-b00c-1111143637a2" providerId="ADAL" clId="{AF094A62-8EC9-4D38-9237-7706C35C6974}" dt="2023-02-12T12:59:20.240" v="82"/>
          <ac:picMkLst>
            <pc:docMk/>
            <pc:sldMk cId="1881069375" sldId="292"/>
            <ac:picMk id="32" creationId="{E720ABF1-7EDB-D75D-2B71-D1EF3DEA0D8C}"/>
          </ac:picMkLst>
        </pc:picChg>
      </pc:sldChg>
      <pc:sldChg chg="addSp delSp modSp mod modNotesTx">
        <pc:chgData name="丹羽　靖治" userId="a3323997-1151-499b-b00c-1111143637a2" providerId="ADAL" clId="{AF094A62-8EC9-4D38-9237-7706C35C6974}" dt="2023-02-12T14:49:12.697" v="3864" actId="20577"/>
        <pc:sldMkLst>
          <pc:docMk/>
          <pc:sldMk cId="2326098841" sldId="311"/>
        </pc:sldMkLst>
        <pc:spChg chg="mod">
          <ac:chgData name="丹羽　靖治" userId="a3323997-1151-499b-b00c-1111143637a2" providerId="ADAL" clId="{AF094A62-8EC9-4D38-9237-7706C35C6974}" dt="2023-02-12T12:58:54.013" v="75"/>
          <ac:spMkLst>
            <pc:docMk/>
            <pc:sldMk cId="2326098841" sldId="311"/>
            <ac:spMk id="9" creationId="{64C8052C-6F50-9144-D658-6598653D7A4D}"/>
          </ac:spMkLst>
        </pc:spChg>
        <pc:spChg chg="mod">
          <ac:chgData name="丹羽　靖治" userId="a3323997-1151-499b-b00c-1111143637a2" providerId="ADAL" clId="{AF094A62-8EC9-4D38-9237-7706C35C6974}" dt="2023-02-12T12:58:54.013" v="75"/>
          <ac:spMkLst>
            <pc:docMk/>
            <pc:sldMk cId="2326098841" sldId="311"/>
            <ac:spMk id="10" creationId="{7FD381C5-811A-C7F3-D74E-456B085E8480}"/>
          </ac:spMkLst>
        </pc:spChg>
        <pc:spChg chg="mod">
          <ac:chgData name="丹羽　靖治" userId="a3323997-1151-499b-b00c-1111143637a2" providerId="ADAL" clId="{AF094A62-8EC9-4D38-9237-7706C35C6974}" dt="2023-02-12T12:58:54.013" v="75"/>
          <ac:spMkLst>
            <pc:docMk/>
            <pc:sldMk cId="2326098841" sldId="311"/>
            <ac:spMk id="12" creationId="{F6D382EC-193D-0F32-294F-28EFC1D7D23B}"/>
          </ac:spMkLst>
        </pc:spChg>
        <pc:spChg chg="mod">
          <ac:chgData name="丹羽　靖治" userId="a3323997-1151-499b-b00c-1111143637a2" providerId="ADAL" clId="{AF094A62-8EC9-4D38-9237-7706C35C6974}" dt="2023-02-12T12:58:54.013" v="75"/>
          <ac:spMkLst>
            <pc:docMk/>
            <pc:sldMk cId="2326098841" sldId="311"/>
            <ac:spMk id="14" creationId="{A79C4733-26D3-7278-403B-9B3DA66C24C4}"/>
          </ac:spMkLst>
        </pc:spChg>
        <pc:spChg chg="mod">
          <ac:chgData name="丹羽　靖治" userId="a3323997-1151-499b-b00c-1111143637a2" providerId="ADAL" clId="{AF094A62-8EC9-4D38-9237-7706C35C6974}" dt="2023-02-12T12:58:54.013" v="75"/>
          <ac:spMkLst>
            <pc:docMk/>
            <pc:sldMk cId="2326098841" sldId="311"/>
            <ac:spMk id="15" creationId="{31556447-35E3-DEA5-CB53-8F0A8BCE0A93}"/>
          </ac:spMkLst>
        </pc:spChg>
        <pc:spChg chg="mod">
          <ac:chgData name="丹羽　靖治" userId="a3323997-1151-499b-b00c-1111143637a2" providerId="ADAL" clId="{AF094A62-8EC9-4D38-9237-7706C35C6974}" dt="2023-02-12T12:58:54.013" v="75"/>
          <ac:spMkLst>
            <pc:docMk/>
            <pc:sldMk cId="2326098841" sldId="311"/>
            <ac:spMk id="16" creationId="{065387E5-9D33-0D06-004C-7299B211FB60}"/>
          </ac:spMkLst>
        </pc:spChg>
        <pc:spChg chg="mod">
          <ac:chgData name="丹羽　靖治" userId="a3323997-1151-499b-b00c-1111143637a2" providerId="ADAL" clId="{AF094A62-8EC9-4D38-9237-7706C35C6974}" dt="2023-02-12T12:58:54.013" v="75"/>
          <ac:spMkLst>
            <pc:docMk/>
            <pc:sldMk cId="2326098841" sldId="311"/>
            <ac:spMk id="17" creationId="{64C65D1E-8CBC-5238-9054-4A7B5E675AAD}"/>
          </ac:spMkLst>
        </pc:spChg>
        <pc:spChg chg="mod">
          <ac:chgData name="丹羽　靖治" userId="a3323997-1151-499b-b00c-1111143637a2" providerId="ADAL" clId="{AF094A62-8EC9-4D38-9237-7706C35C6974}" dt="2023-02-12T12:58:54.013" v="75"/>
          <ac:spMkLst>
            <pc:docMk/>
            <pc:sldMk cId="2326098841" sldId="311"/>
            <ac:spMk id="18" creationId="{DCFBF879-587B-2A46-DAB8-48054B6BF0F1}"/>
          </ac:spMkLst>
        </pc:spChg>
        <pc:grpChg chg="add del">
          <ac:chgData name="丹羽　靖治" userId="a3323997-1151-499b-b00c-1111143637a2" providerId="ADAL" clId="{AF094A62-8EC9-4D38-9237-7706C35C6974}" dt="2023-02-12T12:59:02.757" v="79" actId="478"/>
          <ac:grpSpMkLst>
            <pc:docMk/>
            <pc:sldMk cId="2326098841" sldId="311"/>
            <ac:grpSpMk id="5" creationId="{0A9BD93D-302D-26F8-C4CE-83650A99196F}"/>
          </ac:grpSpMkLst>
        </pc:grpChg>
        <pc:grpChg chg="add del mod">
          <ac:chgData name="丹羽　靖治" userId="a3323997-1151-499b-b00c-1111143637a2" providerId="ADAL" clId="{AF094A62-8EC9-4D38-9237-7706C35C6974}" dt="2023-02-12T12:59:02.351" v="78"/>
          <ac:grpSpMkLst>
            <pc:docMk/>
            <pc:sldMk cId="2326098841" sldId="311"/>
            <ac:grpSpMk id="7" creationId="{9C533651-41D1-9C73-0290-FD3618588893}"/>
          </ac:grpSpMkLst>
        </pc:grpChg>
        <pc:grpChg chg="mod">
          <ac:chgData name="丹羽　靖治" userId="a3323997-1151-499b-b00c-1111143637a2" providerId="ADAL" clId="{AF094A62-8EC9-4D38-9237-7706C35C6974}" dt="2023-02-12T12:58:54.013" v="75"/>
          <ac:grpSpMkLst>
            <pc:docMk/>
            <pc:sldMk cId="2326098841" sldId="311"/>
            <ac:grpSpMk id="8" creationId="{AC28A356-C76F-1227-88BF-800DAA5B9BFC}"/>
          </ac:grpSpMkLst>
        </pc:grpChg>
        <pc:grpChg chg="mod">
          <ac:chgData name="丹羽　靖治" userId="a3323997-1151-499b-b00c-1111143637a2" providerId="ADAL" clId="{AF094A62-8EC9-4D38-9237-7706C35C6974}" dt="2023-02-12T12:58:54.013" v="75"/>
          <ac:grpSpMkLst>
            <pc:docMk/>
            <pc:sldMk cId="2326098841" sldId="311"/>
            <ac:grpSpMk id="11" creationId="{4E1932A6-2E08-A3D4-7543-D2DDA14A0CBC}"/>
          </ac:grpSpMkLst>
        </pc:grpChg>
        <pc:picChg chg="mod">
          <ac:chgData name="丹羽　靖治" userId="a3323997-1151-499b-b00c-1111143637a2" providerId="ADAL" clId="{AF094A62-8EC9-4D38-9237-7706C35C6974}" dt="2023-02-12T12:58:54.013" v="75"/>
          <ac:picMkLst>
            <pc:docMk/>
            <pc:sldMk cId="2326098841" sldId="311"/>
            <ac:picMk id="13" creationId="{6E7E3C42-A37C-2BF4-7A95-3907FD88C575}"/>
          </ac:picMkLst>
        </pc:picChg>
        <pc:picChg chg="mod">
          <ac:chgData name="丹羽　靖治" userId="a3323997-1151-499b-b00c-1111143637a2" providerId="ADAL" clId="{AF094A62-8EC9-4D38-9237-7706C35C6974}" dt="2023-02-12T12:58:54.013" v="75"/>
          <ac:picMkLst>
            <pc:docMk/>
            <pc:sldMk cId="2326098841" sldId="311"/>
            <ac:picMk id="21" creationId="{6990AB3F-DB95-C6E8-1DA6-4A0390B615F4}"/>
          </ac:picMkLst>
        </pc:picChg>
        <pc:picChg chg="mod">
          <ac:chgData name="丹羽　靖治" userId="a3323997-1151-499b-b00c-1111143637a2" providerId="ADAL" clId="{AF094A62-8EC9-4D38-9237-7706C35C6974}" dt="2023-02-12T12:58:54.013" v="75"/>
          <ac:picMkLst>
            <pc:docMk/>
            <pc:sldMk cId="2326098841" sldId="311"/>
            <ac:picMk id="22" creationId="{BAE8C675-820C-B036-BD45-E3DF6D168D45}"/>
          </ac:picMkLst>
        </pc:picChg>
        <pc:picChg chg="mod">
          <ac:chgData name="丹羽　靖治" userId="a3323997-1151-499b-b00c-1111143637a2" providerId="ADAL" clId="{AF094A62-8EC9-4D38-9237-7706C35C6974}" dt="2023-02-12T12:58:54.013" v="75"/>
          <ac:picMkLst>
            <pc:docMk/>
            <pc:sldMk cId="2326098841" sldId="311"/>
            <ac:picMk id="23" creationId="{3A044F9D-1C3B-4AF3-1AB6-2B2B870969DE}"/>
          </ac:picMkLst>
        </pc:picChg>
      </pc:sldChg>
      <pc:sldChg chg="modSp mod modNotesTx">
        <pc:chgData name="丹羽　靖治" userId="a3323997-1151-499b-b00c-1111143637a2" providerId="ADAL" clId="{AF094A62-8EC9-4D38-9237-7706C35C6974}" dt="2023-02-12T14:49:05.027" v="3858" actId="20577"/>
        <pc:sldMkLst>
          <pc:docMk/>
          <pc:sldMk cId="1797274872" sldId="313"/>
        </pc:sldMkLst>
        <pc:spChg chg="mod">
          <ac:chgData name="丹羽　靖治" userId="a3323997-1151-499b-b00c-1111143637a2" providerId="ADAL" clId="{AF094A62-8EC9-4D38-9237-7706C35C6974}" dt="2023-02-12T14:39:47.667" v="3325" actId="1038"/>
          <ac:spMkLst>
            <pc:docMk/>
            <pc:sldMk cId="1797274872" sldId="313"/>
            <ac:spMk id="7" creationId="{81B63FF5-BDD7-8258-6FC6-748965A2D714}"/>
          </ac:spMkLst>
        </pc:spChg>
        <pc:spChg chg="mod">
          <ac:chgData name="丹羽　靖治" userId="a3323997-1151-499b-b00c-1111143637a2" providerId="ADAL" clId="{AF094A62-8EC9-4D38-9237-7706C35C6974}" dt="2023-02-12T14:39:47.667" v="3325" actId="1038"/>
          <ac:spMkLst>
            <pc:docMk/>
            <pc:sldMk cId="1797274872" sldId="313"/>
            <ac:spMk id="8" creationId="{9B0EC034-BE89-4E92-D0E6-2F18F2FD029E}"/>
          </ac:spMkLst>
        </pc:spChg>
        <pc:spChg chg="mod">
          <ac:chgData name="丹羽　靖治" userId="a3323997-1151-499b-b00c-1111143637a2" providerId="ADAL" clId="{AF094A62-8EC9-4D38-9237-7706C35C6974}" dt="2023-02-12T14:39:47.667" v="3325" actId="1038"/>
          <ac:spMkLst>
            <pc:docMk/>
            <pc:sldMk cId="1797274872" sldId="313"/>
            <ac:spMk id="9" creationId="{D99EB9A4-A4E2-048C-B4B5-ACFFB7DA7786}"/>
          </ac:spMkLst>
        </pc:spChg>
        <pc:spChg chg="mod">
          <ac:chgData name="丹羽　靖治" userId="a3323997-1151-499b-b00c-1111143637a2" providerId="ADAL" clId="{AF094A62-8EC9-4D38-9237-7706C35C6974}" dt="2023-02-12T14:39:47.667" v="3325" actId="1038"/>
          <ac:spMkLst>
            <pc:docMk/>
            <pc:sldMk cId="1797274872" sldId="313"/>
            <ac:spMk id="17" creationId="{0439B0F0-618F-5BB8-5094-837EA29DB0B0}"/>
          </ac:spMkLst>
        </pc:spChg>
        <pc:graphicFrameChg chg="mod modGraphic">
          <ac:chgData name="丹羽　靖治" userId="a3323997-1151-499b-b00c-1111143637a2" providerId="ADAL" clId="{AF094A62-8EC9-4D38-9237-7706C35C6974}" dt="2023-02-12T14:40:01.883" v="3327" actId="207"/>
          <ac:graphicFrameMkLst>
            <pc:docMk/>
            <pc:sldMk cId="1797274872" sldId="313"/>
            <ac:graphicFrameMk id="12" creationId="{3CB5A04A-0318-C0E8-88A3-08ACD2DBC66A}"/>
          </ac:graphicFrameMkLst>
        </pc:graphicFrameChg>
      </pc:sldChg>
      <pc:sldChg chg="modSp add del mod setBg">
        <pc:chgData name="丹羽　靖治" userId="a3323997-1151-499b-b00c-1111143637a2" providerId="ADAL" clId="{AF094A62-8EC9-4D38-9237-7706C35C6974}" dt="2023-02-12T13:00:10.610" v="109" actId="47"/>
        <pc:sldMkLst>
          <pc:docMk/>
          <pc:sldMk cId="1133660859" sldId="315"/>
        </pc:sldMkLst>
        <pc:spChg chg="mod">
          <ac:chgData name="丹羽　靖治" userId="a3323997-1151-499b-b00c-1111143637a2" providerId="ADAL" clId="{AF094A62-8EC9-4D38-9237-7706C35C6974}" dt="2023-02-12T12:59:47.478" v="108" actId="6549"/>
          <ac:spMkLst>
            <pc:docMk/>
            <pc:sldMk cId="1133660859" sldId="315"/>
            <ac:spMk id="2" creationId="{8798296C-3654-7C1E-2A24-B9675626E6D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D763C23B-05AE-874A-8C87-920F6B3F43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07E6A34-CD97-8946-94CD-30CD0163B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BAB1AFC-0271-0949-BB94-873BAE4716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035BD-F1AD-DC48-9A81-2CCE66D721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1075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5E738-0CD3-4B58-8B9A-45844EA89577}" type="datetimeFigureOut">
              <a:rPr kumimoji="1" lang="ja-JP" altLang="en-US" smtClean="0"/>
              <a:t>2023/9/19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CBA06-1367-445E-BD4B-ECAB1AE229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7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8182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[09:00]</a:t>
            </a:r>
            <a:endParaRPr kumimoji="1" lang="ja-JP" altLang="en-US" b="1" dirty="0"/>
          </a:p>
          <a:p>
            <a:endParaRPr kumimoji="1" lang="en-US" altLang="ja-JP" dirty="0"/>
          </a:p>
          <a:p>
            <a:r>
              <a:rPr kumimoji="1" lang="ja-JP" altLang="en-US" dirty="0"/>
              <a:t>実験です．</a:t>
            </a:r>
            <a:endParaRPr kumimoji="1" lang="en-US" altLang="ja-JP" dirty="0"/>
          </a:p>
          <a:p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実空間で挿入テスト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様々なボルト角とワイヤ姿勢で本手法を評価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暗幕あり　ワイヤ把持なし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ja-JP" altLang="en-US" dirty="0"/>
              <a:t>（</a:t>
            </a:r>
            <a:r>
              <a:rPr kumimoji="1" lang="ja-JP" altLang="en-US" dirty="0"/>
              <a:t>ボルト角とワイヤ姿勢のみが変化する環境）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dirty="0"/>
              <a:t>30</a:t>
            </a:r>
            <a:r>
              <a:rPr kumimoji="1" lang="ja-JP" altLang="en-US" dirty="0"/>
              <a:t>度　ｙｚ</a:t>
            </a:r>
            <a:r>
              <a:rPr kumimoji="1" lang="en-US" altLang="ja-JP" dirty="0"/>
              <a:t>5㎜</a:t>
            </a:r>
          </a:p>
          <a:p>
            <a:endParaRPr kumimoji="1" lang="en-US" altLang="ja-JP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ja-JP" altLang="en-US" dirty="0"/>
              <a:t>データセットは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en-US" altLang="ja-JP" dirty="0"/>
              <a:t>600</a:t>
            </a:r>
            <a:r>
              <a:rPr kumimoji="1" lang="ja-JP" altLang="en-US" dirty="0"/>
              <a:t>回分の挿入データ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en-US" altLang="ja-JP" dirty="0"/>
              <a:t>300</a:t>
            </a:r>
            <a:r>
              <a:rPr kumimoji="1" lang="ja-JP" altLang="en-US" dirty="0"/>
              <a:t>回分の回復データ　からなる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71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1" dirty="0"/>
              <a:t>[10:00]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はじめに</a:t>
            </a:r>
            <a:endParaRPr kumimoji="1" lang="en-US" altLang="ja-JP" dirty="0"/>
          </a:p>
          <a:p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リカバリーなし　（一発挿入）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en-US" altLang="ja-JP" dirty="0"/>
              <a:t>CNN</a:t>
            </a:r>
            <a:r>
              <a:rPr kumimoji="1" lang="ja-JP" altLang="en-US" dirty="0"/>
              <a:t> </a:t>
            </a:r>
            <a:r>
              <a:rPr kumimoji="1" lang="en-US" altLang="ja-JP" dirty="0"/>
              <a:t>+</a:t>
            </a:r>
            <a:r>
              <a:rPr kumimoji="1" lang="ja-JP" altLang="en-US" dirty="0"/>
              <a:t> </a:t>
            </a:r>
            <a:r>
              <a:rPr kumimoji="1" lang="en-US" altLang="ja-JP" dirty="0"/>
              <a:t>Insertion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Module</a:t>
            </a:r>
            <a:br>
              <a:rPr kumimoji="1" lang="en-US" altLang="ja-JP" dirty="0"/>
            </a:br>
            <a:r>
              <a:rPr kumimoji="1" lang="en-US" altLang="ja-JP" dirty="0"/>
              <a:t>CNN</a:t>
            </a:r>
            <a:r>
              <a:rPr kumimoji="1" lang="en-US" altLang="ja-JP" baseline="30000" dirty="0"/>
              <a:t>2</a:t>
            </a:r>
            <a:r>
              <a:rPr kumimoji="1" lang="ja-JP" altLang="en-US" dirty="0"/>
              <a:t> </a:t>
            </a:r>
            <a:r>
              <a:rPr kumimoji="1" lang="en-US" altLang="ja-JP" dirty="0"/>
              <a:t>+</a:t>
            </a:r>
            <a:r>
              <a:rPr kumimoji="1" lang="ja-JP" altLang="en-US" dirty="0"/>
              <a:t> </a:t>
            </a:r>
            <a:r>
              <a:rPr kumimoji="1" lang="en-US" altLang="ja-JP" dirty="0"/>
              <a:t>Insertion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Module </a:t>
            </a:r>
            <a:r>
              <a:rPr kumimoji="1" lang="ja-JP" altLang="en-US" dirty="0"/>
              <a:t>の比較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dirty="0"/>
              <a:t>8.3</a:t>
            </a:r>
            <a:r>
              <a:rPr kumimoji="1" lang="ja-JP" altLang="en-US" dirty="0"/>
              <a:t>％　向上した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リカバリーあり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dirty="0"/>
              <a:t>Kim</a:t>
            </a:r>
            <a:r>
              <a:rPr kumimoji="1" lang="ja-JP" altLang="en-US" dirty="0"/>
              <a:t>らのモデル</a:t>
            </a:r>
            <a:r>
              <a:rPr kumimoji="1" lang="en-US" altLang="ja-JP" baseline="30000" dirty="0"/>
              <a:t>[15]</a:t>
            </a:r>
            <a:br>
              <a:rPr kumimoji="1" lang="en-US" altLang="ja-JP" baseline="30000" dirty="0"/>
            </a:br>
            <a:r>
              <a:rPr kumimoji="1" lang="en-US" altLang="ja-JP" dirty="0"/>
              <a:t>CNN</a:t>
            </a:r>
            <a:r>
              <a:rPr kumimoji="1" lang="en-US" altLang="ja-JP" baseline="30000" dirty="0"/>
              <a:t>2 </a:t>
            </a:r>
            <a:r>
              <a:rPr kumimoji="1" lang="ja-JP" altLang="en-US" baseline="0" dirty="0"/>
              <a:t>と</a:t>
            </a:r>
            <a:r>
              <a:rPr kumimoji="1" lang="en-US" altLang="ja-JP" baseline="0" dirty="0"/>
              <a:t>LSTM</a:t>
            </a:r>
            <a:r>
              <a:rPr kumimoji="1" lang="ja-JP" altLang="en-US" baseline="0" dirty="0"/>
              <a:t>を加えたモデル　の比較</a:t>
            </a:r>
            <a:endParaRPr kumimoji="1" lang="en-US" altLang="ja-JP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baseline="0" dirty="0"/>
              <a:t>右の画像のようにワイヤが変形にたいしてもリカバリーできた</a:t>
            </a:r>
            <a:endParaRPr kumimoji="1" lang="en-US" altLang="ja-JP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baseline="0" dirty="0"/>
              <a:t>＋</a:t>
            </a:r>
            <a:r>
              <a:rPr kumimoji="1" lang="en-US" altLang="ja-JP" baseline="0" dirty="0"/>
              <a:t>11.1</a:t>
            </a:r>
            <a:r>
              <a:rPr kumimoji="1" lang="ja-JP" altLang="en-US" baseline="0" dirty="0"/>
              <a:t>％　向上</a:t>
            </a:r>
            <a:endParaRPr kumimoji="1" lang="en-US" altLang="ja-JP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baseline="0" dirty="0"/>
              <a:t>97.2</a:t>
            </a:r>
            <a:r>
              <a:rPr kumimoji="1" lang="ja-JP" altLang="en-US" baseline="0" dirty="0"/>
              <a:t>％</a:t>
            </a:r>
            <a:endParaRPr kumimoji="1" lang="en-US" altLang="ja-JP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1" lang="en-US" altLang="ja-JP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862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[10:30]</a:t>
            </a:r>
            <a:endParaRPr kumimoji="1" lang="ja-JP" altLang="en-US" b="1" dirty="0"/>
          </a:p>
          <a:p>
            <a:endParaRPr kumimoji="1" lang="en-US" altLang="ja-JP" dirty="0"/>
          </a:p>
          <a:p>
            <a:r>
              <a:rPr kumimoji="1" lang="en-US" altLang="ja-JP" dirty="0"/>
              <a:t>2</a:t>
            </a:r>
            <a:r>
              <a:rPr kumimoji="1" lang="ja-JP" altLang="en-US" dirty="0"/>
              <a:t>つ目の実験です．</a:t>
            </a:r>
            <a:endParaRPr kumimoji="1" lang="en-US" altLang="ja-JP" dirty="0"/>
          </a:p>
          <a:p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実空間を想定して暗幕なし，ワイヤ自動把持あり</a:t>
            </a:r>
            <a:endParaRPr kumimoji="1" lang="en-US" altLang="ja-JP" dirty="0"/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ja-JP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ja-JP" altLang="en-US" dirty="0"/>
              <a:t>ワイヤは</a:t>
            </a:r>
            <a:r>
              <a:rPr kumimoji="1" lang="en-US" altLang="ja-JP" dirty="0"/>
              <a:t>…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治具に人間が固定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ロボットが事前に決めた動作で自動把持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スタート位置に着いたら挿入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データセットは</a:t>
            </a:r>
            <a:endParaRPr kumimoji="1" lang="en-US" altLang="ja-JP" dirty="0"/>
          </a:p>
          <a:p>
            <a:r>
              <a:rPr kumimoji="1" lang="en-US" altLang="ja-JP" dirty="0"/>
              <a:t>600</a:t>
            </a:r>
            <a:r>
              <a:rPr kumimoji="1" lang="ja-JP" altLang="en-US" dirty="0"/>
              <a:t>回分の挿入データ（</a:t>
            </a:r>
            <a:r>
              <a:rPr kumimoji="1" lang="en-US" altLang="ja-JP" dirty="0"/>
              <a:t>60.03</a:t>
            </a:r>
            <a:r>
              <a:rPr kumimoji="1" lang="ja-JP" altLang="en-US" dirty="0"/>
              <a:t>分）</a:t>
            </a:r>
            <a:endParaRPr kumimoji="1" lang="en-US" altLang="ja-JP" dirty="0"/>
          </a:p>
          <a:p>
            <a:r>
              <a:rPr kumimoji="1" lang="en-US" altLang="ja-JP" dirty="0"/>
              <a:t>300</a:t>
            </a:r>
            <a:r>
              <a:rPr kumimoji="1" lang="ja-JP" altLang="en-US" dirty="0"/>
              <a:t>回分の回復データ（</a:t>
            </a:r>
            <a:r>
              <a:rPr kumimoji="1" lang="en-US" altLang="ja-JP" dirty="0"/>
              <a:t>26.7</a:t>
            </a:r>
            <a:r>
              <a:rPr kumimoji="1" lang="ja-JP" altLang="en-US" dirty="0"/>
              <a:t>分）からなる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19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1" dirty="0"/>
              <a:t>[11:30]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はじめに</a:t>
            </a:r>
            <a:endParaRPr kumimoji="1" lang="en-US" altLang="ja-JP" dirty="0"/>
          </a:p>
          <a:p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リカバリーなし　（一発挿入）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en-US" altLang="ja-JP" dirty="0"/>
              <a:t>CNN</a:t>
            </a:r>
            <a:r>
              <a:rPr kumimoji="1" lang="en-US" altLang="ja-JP" baseline="30000" dirty="0"/>
              <a:t>2</a:t>
            </a:r>
            <a:r>
              <a:rPr kumimoji="1" lang="ja-JP" altLang="en-US" baseline="30000" dirty="0"/>
              <a:t> </a:t>
            </a:r>
            <a:r>
              <a:rPr kumimoji="1" lang="en-US" altLang="ja-JP" baseline="30000" dirty="0"/>
              <a:t>[30]</a:t>
            </a:r>
            <a:r>
              <a:rPr kumimoji="1" lang="ja-JP" altLang="en-US" dirty="0"/>
              <a:t> </a:t>
            </a:r>
            <a:r>
              <a:rPr kumimoji="1" lang="en-US" altLang="ja-JP" dirty="0"/>
              <a:t>+</a:t>
            </a:r>
            <a:r>
              <a:rPr kumimoji="1" lang="ja-JP" altLang="en-US" dirty="0"/>
              <a:t> </a:t>
            </a:r>
            <a:r>
              <a:rPr kumimoji="1" lang="en-US" altLang="ja-JP" dirty="0"/>
              <a:t>Insertion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Module 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先程の環境から一気に成功率が落ちた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en-US" altLang="ja-JP" dirty="0"/>
              <a:t>54.6%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そこにワイヤなし画像を入れる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dirty="0"/>
              <a:t>31.5</a:t>
            </a:r>
            <a:r>
              <a:rPr kumimoji="1" lang="ja-JP" altLang="en-US" dirty="0"/>
              <a:t>％向上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dirty="0"/>
              <a:t>86.1</a:t>
            </a:r>
            <a:r>
              <a:rPr kumimoji="1" lang="ja-JP" altLang="en-US" dirty="0"/>
              <a:t>％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baseline="0" dirty="0"/>
              <a:t>回復もありにする</a:t>
            </a:r>
            <a:endParaRPr kumimoji="1" lang="en-US" altLang="ja-JP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baseline="0" dirty="0"/>
              <a:t>10.2%</a:t>
            </a:r>
            <a:r>
              <a:rPr kumimoji="1" lang="ja-JP" altLang="en-US" baseline="0" dirty="0"/>
              <a:t>向上</a:t>
            </a:r>
            <a:endParaRPr kumimoji="1" lang="en-US" altLang="ja-JP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baseline="0" dirty="0"/>
              <a:t>96.3</a:t>
            </a:r>
            <a:r>
              <a:rPr kumimoji="1" lang="ja-JP" altLang="en-US" baseline="0" dirty="0"/>
              <a:t>％になる</a:t>
            </a:r>
            <a:endParaRPr kumimoji="1" lang="en-US" altLang="ja-JP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7158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[11:30]-[13:00]</a:t>
            </a:r>
            <a:endParaRPr kumimoji="1" lang="ja-JP" altLang="en-US" b="1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実際の動画です．</a:t>
            </a:r>
            <a:endParaRPr kumimoji="1" lang="en-US" altLang="ja-JP" dirty="0"/>
          </a:p>
          <a:p>
            <a:r>
              <a:rPr kumimoji="1" lang="en-US" altLang="ja-JP" dirty="0"/>
              <a:t>96.3% 104/108</a:t>
            </a:r>
            <a:r>
              <a:rPr kumimoji="1" lang="ja-JP" altLang="en-US" dirty="0"/>
              <a:t>　の内の</a:t>
            </a:r>
            <a:r>
              <a:rPr kumimoji="1" lang="en-US" altLang="ja-JP" dirty="0"/>
              <a:t>13</a:t>
            </a:r>
            <a:r>
              <a:rPr kumimoji="1" lang="ja-JP" altLang="en-US" dirty="0"/>
              <a:t>試行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b="1" dirty="0"/>
              <a:t>[</a:t>
            </a:r>
            <a:r>
              <a:rPr kumimoji="1" lang="ja-JP" altLang="en-US" b="1" dirty="0"/>
              <a:t>クリック</a:t>
            </a:r>
            <a:r>
              <a:rPr kumimoji="1" lang="en-US" altLang="ja-JP" b="1" dirty="0"/>
              <a:t>]</a:t>
            </a:r>
          </a:p>
          <a:p>
            <a:r>
              <a:rPr kumimoji="1" lang="en-US" altLang="ja-JP" b="1" dirty="0"/>
              <a:t>[1:25]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・青枠　挿入クラス</a:t>
            </a:r>
            <a:endParaRPr kumimoji="1" lang="en-US" altLang="ja-JP" dirty="0"/>
          </a:p>
          <a:p>
            <a:r>
              <a:rPr kumimoji="1" lang="ja-JP" altLang="en-US" dirty="0"/>
              <a:t>・赤枠　回復クラス</a:t>
            </a:r>
            <a:endParaRPr kumimoji="1" lang="en-US" altLang="ja-JP" dirty="0"/>
          </a:p>
          <a:p>
            <a:r>
              <a:rPr kumimoji="1" lang="ja-JP" altLang="en-US" dirty="0"/>
              <a:t>・速度は実際の実行速度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Scene6</a:t>
            </a:r>
            <a:r>
              <a:rPr kumimoji="1" lang="ja-JP" altLang="en-US" dirty="0"/>
              <a:t>は途中で止まって失敗</a:t>
            </a:r>
            <a:endParaRPr kumimoji="1" lang="en-US" altLang="ja-JP" dirty="0"/>
          </a:p>
          <a:p>
            <a:r>
              <a:rPr kumimoji="1" lang="en-US" altLang="ja-JP" dirty="0"/>
              <a:t>108</a:t>
            </a:r>
            <a:r>
              <a:rPr kumimoji="1" lang="ja-JP" altLang="en-US" dirty="0"/>
              <a:t>中の</a:t>
            </a:r>
            <a:r>
              <a:rPr kumimoji="1" lang="en-US" altLang="ja-JP" dirty="0"/>
              <a:t>4</a:t>
            </a:r>
            <a:r>
              <a:rPr kumimoji="1" lang="ja-JP" altLang="en-US" dirty="0"/>
              <a:t>回のミスは全てこのパターン．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ワイヤの光の反射が十分でないときも</a:t>
            </a:r>
            <a:endParaRPr kumimoji="1" lang="en-US" altLang="ja-JP" dirty="0"/>
          </a:p>
          <a:p>
            <a:r>
              <a:rPr kumimoji="1" lang="ja-JP" altLang="en-US" dirty="0"/>
              <a:t>ワイヤなし画像を入れたおかげで成功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083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[14:00]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模倣学習を応用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位置と姿勢の両方が不確実な挿入作業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 dirty="0"/>
              <a:t>モデル　１ステレオカメラ</a:t>
            </a:r>
            <a:endParaRPr kumimoji="1" lang="en-US" altLang="ja-JP" dirty="0"/>
          </a:p>
          <a:p>
            <a:pPr lvl="1"/>
            <a:r>
              <a:rPr lang="en-US" altLang="ja-JP" dirty="0"/>
              <a:t>End-to-end </a:t>
            </a:r>
            <a:r>
              <a:rPr lang="ja-JP" altLang="en-US" dirty="0"/>
              <a:t>に自動化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>
                <a:solidFill>
                  <a:schemeClr val="accent2"/>
                </a:solidFill>
              </a:rPr>
              <a:t>新モデル</a:t>
            </a:r>
            <a:br>
              <a:rPr lang="en-US" altLang="ja-JP" dirty="0">
                <a:solidFill>
                  <a:schemeClr val="accent2"/>
                </a:solidFill>
              </a:rPr>
            </a:br>
            <a:r>
              <a:rPr lang="en-US" altLang="ja-JP" dirty="0"/>
              <a:t>CNN</a:t>
            </a:r>
            <a:r>
              <a:rPr lang="en-US" altLang="ja-JP" baseline="30000" dirty="0"/>
              <a:t>2[30]</a:t>
            </a:r>
            <a:r>
              <a:rPr lang="en-US" altLang="ja-JP" i="1" dirty="0"/>
              <a:t>+</a:t>
            </a:r>
            <a:r>
              <a:rPr lang="en-US" altLang="ja-JP" dirty="0"/>
              <a:t>LSTM</a:t>
            </a:r>
            <a:r>
              <a:rPr lang="en-US" altLang="ja-JP" baseline="30000" dirty="0"/>
              <a:t>[31]</a:t>
            </a:r>
            <a:r>
              <a:rPr lang="en-US" altLang="ja-JP" i="1" dirty="0"/>
              <a:t>+</a:t>
            </a:r>
            <a:r>
              <a:rPr lang="ja-JP" altLang="en-US" dirty="0"/>
              <a:t>出力構造</a:t>
            </a:r>
            <a:r>
              <a:rPr lang="en-US" altLang="ja-JP" baseline="30000" dirty="0"/>
              <a:t>[15]</a:t>
            </a:r>
            <a:r>
              <a:rPr lang="en-US" altLang="ja-JP" i="1" dirty="0"/>
              <a:t>+</a:t>
            </a:r>
            <a:r>
              <a:rPr lang="ja-JP" altLang="en-US" dirty="0"/>
              <a:t>ワイヤなし画像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>
                <a:solidFill>
                  <a:schemeClr val="accent2"/>
                </a:solidFill>
              </a:rPr>
              <a:t>新データ収集法</a:t>
            </a:r>
            <a:endParaRPr lang="en-US" altLang="ja-JP" dirty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r>
              <a:rPr lang="ja-JP" altLang="en-US" dirty="0"/>
              <a:t>　弱モデルと人間のハイブリッド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　回復操作量の収集，操作ラベルの自動作成を実現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今後の課題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並進運動のみ制御　対応できるボルト角が</a:t>
            </a:r>
            <a:r>
              <a:rPr kumimoji="1" lang="en-US" altLang="ja-JP" dirty="0"/>
              <a:t>0~30</a:t>
            </a:r>
            <a:r>
              <a:rPr kumimoji="1" lang="ja-JP" altLang="en-US" dirty="0"/>
              <a:t>度と狭い</a:t>
            </a:r>
            <a:endParaRPr kumimoji="1" lang="en-US" altLang="ja-JP" dirty="0"/>
          </a:p>
          <a:p>
            <a:pPr lvl="1"/>
            <a:r>
              <a:rPr lang="ja-JP" altLang="en-US" dirty="0"/>
              <a:t>回転運動も制御できるよう改良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710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[14:00]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模倣学習を応用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位置と姿勢の両方が不確実な挿入作業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 dirty="0"/>
              <a:t>モデル　１ステレオカメラ</a:t>
            </a:r>
            <a:endParaRPr kumimoji="1" lang="en-US" altLang="ja-JP" dirty="0"/>
          </a:p>
          <a:p>
            <a:pPr lvl="1"/>
            <a:r>
              <a:rPr lang="en-US" altLang="ja-JP" dirty="0"/>
              <a:t>End-to-end </a:t>
            </a:r>
            <a:r>
              <a:rPr lang="ja-JP" altLang="en-US" dirty="0"/>
              <a:t>に自動化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>
                <a:solidFill>
                  <a:schemeClr val="accent2"/>
                </a:solidFill>
              </a:rPr>
              <a:t>新モデル</a:t>
            </a:r>
            <a:br>
              <a:rPr lang="en-US" altLang="ja-JP" dirty="0">
                <a:solidFill>
                  <a:schemeClr val="accent2"/>
                </a:solidFill>
              </a:rPr>
            </a:br>
            <a:r>
              <a:rPr lang="en-US" altLang="ja-JP" dirty="0"/>
              <a:t>CNN</a:t>
            </a:r>
            <a:r>
              <a:rPr lang="en-US" altLang="ja-JP" baseline="30000" dirty="0"/>
              <a:t>2[30]</a:t>
            </a:r>
            <a:r>
              <a:rPr lang="en-US" altLang="ja-JP" i="1" dirty="0"/>
              <a:t>+</a:t>
            </a:r>
            <a:r>
              <a:rPr lang="en-US" altLang="ja-JP" dirty="0"/>
              <a:t>LSTM</a:t>
            </a:r>
            <a:r>
              <a:rPr lang="en-US" altLang="ja-JP" baseline="30000" dirty="0"/>
              <a:t>[31]</a:t>
            </a:r>
            <a:r>
              <a:rPr lang="en-US" altLang="ja-JP" i="1" dirty="0"/>
              <a:t>+</a:t>
            </a:r>
            <a:r>
              <a:rPr lang="ja-JP" altLang="en-US" dirty="0"/>
              <a:t>出力構造</a:t>
            </a:r>
            <a:r>
              <a:rPr lang="en-US" altLang="ja-JP" baseline="30000" dirty="0"/>
              <a:t>[15]</a:t>
            </a:r>
            <a:r>
              <a:rPr lang="en-US" altLang="ja-JP" i="1" dirty="0"/>
              <a:t>+</a:t>
            </a:r>
            <a:r>
              <a:rPr lang="ja-JP" altLang="en-US" dirty="0"/>
              <a:t>ワイヤなし画像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>
                <a:solidFill>
                  <a:schemeClr val="accent2"/>
                </a:solidFill>
              </a:rPr>
              <a:t>新データ収集法</a:t>
            </a:r>
            <a:endParaRPr lang="en-US" altLang="ja-JP" dirty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r>
              <a:rPr lang="ja-JP" altLang="en-US" dirty="0"/>
              <a:t>　弱モデルと人間のハイブリッド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　回復操作量の収集，操作ラベルの自動作成を実現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今後の課題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並進運動のみ制御　対応できるボルト角が</a:t>
            </a:r>
            <a:r>
              <a:rPr kumimoji="1" lang="en-US" altLang="ja-JP" dirty="0"/>
              <a:t>0~30</a:t>
            </a:r>
            <a:r>
              <a:rPr kumimoji="1" lang="ja-JP" altLang="en-US" dirty="0"/>
              <a:t>度と狭い</a:t>
            </a:r>
            <a:endParaRPr kumimoji="1" lang="en-US" altLang="ja-JP" dirty="0"/>
          </a:p>
          <a:p>
            <a:pPr lvl="1"/>
            <a:r>
              <a:rPr lang="ja-JP" altLang="en-US" dirty="0"/>
              <a:t>回転運動も制御できるよう改良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19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1" dirty="0"/>
              <a:t>[00:30]</a:t>
            </a:r>
          </a:p>
          <a:p>
            <a:endParaRPr kumimoji="1" lang="en-US" altLang="ja-JP" dirty="0"/>
          </a:p>
          <a:p>
            <a:r>
              <a:rPr kumimoji="1" lang="ja-JP" altLang="en-US" sz="1200" dirty="0"/>
              <a:t>精密ロボット制御のための</a:t>
            </a:r>
            <a:endParaRPr kumimoji="1" lang="en-US" altLang="ja-JP" sz="1200" dirty="0"/>
          </a:p>
          <a:p>
            <a:r>
              <a:rPr kumimoji="1" lang="ja-JP" altLang="en-US" sz="1200" dirty="0"/>
              <a:t>模倣学習による動作生成</a:t>
            </a:r>
            <a:endParaRPr kumimoji="1" lang="en-US" altLang="ja-JP" sz="1200" dirty="0"/>
          </a:p>
          <a:p>
            <a:endParaRPr kumimoji="1" lang="en-US" altLang="ja-JP" sz="1200" dirty="0"/>
          </a:p>
          <a:p>
            <a:r>
              <a:rPr kumimoji="1" lang="en-US" altLang="ja-JP" sz="1200" dirty="0"/>
              <a:t>DA</a:t>
            </a:r>
            <a:r>
              <a:rPr kumimoji="1" lang="ja-JP" altLang="en-US" sz="1200" dirty="0"/>
              <a:t>係　丹羽</a:t>
            </a:r>
          </a:p>
          <a:p>
            <a:endParaRPr kumimoji="1" lang="en-US" altLang="ja-JP" sz="1200" dirty="0"/>
          </a:p>
          <a:p>
            <a:r>
              <a:rPr kumimoji="1" lang="ja-JP" altLang="en-US" sz="1200" dirty="0"/>
              <a:t>よろしくお願い致します</a:t>
            </a:r>
            <a:endParaRPr kumimoji="1" lang="en-US" altLang="ja-JP" sz="1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8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[01:00]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はじめに研究背景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現代の部品挿入機</a:t>
            </a:r>
            <a:br>
              <a:rPr kumimoji="1" lang="en-US" altLang="ja-JP" dirty="0"/>
            </a:br>
            <a:r>
              <a:rPr kumimoji="1" lang="ja-JP" altLang="en-US" dirty="0"/>
              <a:t>部品の位置と姿勢が決定されている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よって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</a:t>
            </a:r>
            <a:r>
              <a:rPr kumimoji="1" lang="ja-JP" altLang="en-US" b="1" dirty="0"/>
              <a:t>クリック</a:t>
            </a:r>
            <a:r>
              <a:rPr kumimoji="1" lang="en-US" altLang="ja-JP" b="1" dirty="0"/>
              <a:t>!]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位置と姿勢がランダム　自動化できない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不確実性の解決が必要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</a:t>
            </a:r>
            <a:r>
              <a:rPr kumimoji="1" lang="ja-JP" altLang="en-US" b="1" dirty="0"/>
              <a:t>クリック</a:t>
            </a:r>
            <a:r>
              <a:rPr kumimoji="1" lang="en-US" altLang="ja-JP" b="1" dirty="0"/>
              <a:t>!]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既存研究　位置と姿勢のはどちらか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課題：ルールベース，両方を解決できない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41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[01:30]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そこで本研究では</a:t>
            </a:r>
            <a:r>
              <a:rPr kumimoji="1" lang="en-US" altLang="ja-JP" dirty="0"/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模倣学習（自律型ロボット作成法）を応用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</a:t>
            </a:r>
            <a:r>
              <a:rPr kumimoji="1" lang="ja-JP" altLang="en-US" b="1" dirty="0"/>
              <a:t>クリック</a:t>
            </a:r>
            <a:r>
              <a:rPr kumimoji="1" lang="en-US" altLang="ja-JP" b="1" dirty="0"/>
              <a:t>!]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穴の位置とワイヤ姿勢がランダムな挿入作業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dirty="0"/>
              <a:t>1</a:t>
            </a:r>
            <a:r>
              <a:rPr kumimoji="1" lang="ja-JP" altLang="en-US" dirty="0"/>
              <a:t>モデル　</a:t>
            </a:r>
            <a:r>
              <a:rPr kumimoji="1" lang="en-US" altLang="ja-JP" dirty="0"/>
              <a:t>1</a:t>
            </a:r>
            <a:r>
              <a:rPr kumimoji="1" lang="ja-JP" altLang="en-US" dirty="0"/>
              <a:t>ステレオカメラ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dirty="0"/>
              <a:t>End-to-end</a:t>
            </a:r>
            <a:r>
              <a:rPr kumimoji="1" lang="ja-JP" altLang="en-US" dirty="0"/>
              <a:t> に自動化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新モデル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新データ収集法</a:t>
            </a:r>
            <a:r>
              <a:rPr kumimoji="1" lang="en-US" altLang="ja-JP" dirty="0"/>
              <a:t>LHI</a:t>
            </a:r>
            <a:r>
              <a:rPr kumimoji="1" lang="ja-JP" altLang="en-US" dirty="0"/>
              <a:t>　を提案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94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1" dirty="0"/>
              <a:t>[02:00]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</a:t>
            </a:r>
            <a:r>
              <a:rPr kumimoji="1" lang="ja-JP" altLang="en-US" b="1" dirty="0"/>
              <a:t>ポインタ</a:t>
            </a:r>
            <a:r>
              <a:rPr kumimoji="1" lang="en-US" altLang="ja-JP" b="1" dirty="0"/>
              <a:t>]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ここから手法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基本となる模倣学習の説明</a:t>
            </a:r>
            <a:endParaRPr kumimoji="1" lang="en-US" altLang="ja-JP" dirty="0"/>
          </a:p>
          <a:p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遠隔操作でデータを収集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収集したデータで学習　モデルに操作方針をコピー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kumimoji="1" lang="ja-JP" altLang="en-US" dirty="0"/>
              <a:t>最後に人間とモデルを置き換え</a:t>
            </a:r>
            <a:br>
              <a:rPr kumimoji="1" lang="en-US" altLang="ja-JP" dirty="0"/>
            </a:br>
            <a:r>
              <a:rPr kumimoji="1" lang="ja-JP" altLang="en-US" dirty="0"/>
              <a:t>１モデルで </a:t>
            </a:r>
            <a:r>
              <a:rPr kumimoji="1" lang="en-US" altLang="ja-JP" dirty="0"/>
              <a:t>End-to-end </a:t>
            </a:r>
            <a:r>
              <a:rPr kumimoji="1" lang="ja-JP" altLang="en-US" dirty="0"/>
              <a:t>に自動化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これを応用</a:t>
            </a:r>
            <a:endParaRPr kumimoji="1" lang="en-US" altLang="ja-JP" dirty="0"/>
          </a:p>
          <a:p>
            <a:r>
              <a:rPr kumimoji="1" lang="ja-JP" altLang="en-US" dirty="0"/>
              <a:t>次はモデルの説明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00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[05:00]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本稿が提案モデルについて説明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左図の</a:t>
            </a:r>
            <a:r>
              <a:rPr kumimoji="1" lang="en-US" altLang="ja-JP" dirty="0"/>
              <a:t>Kim</a:t>
            </a:r>
            <a:r>
              <a:rPr kumimoji="1" lang="ja-JP" altLang="en-US" dirty="0"/>
              <a:t>らの失敗から回復できるモデルを基本とする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dirty="0"/>
              <a:t>Kim</a:t>
            </a:r>
            <a:r>
              <a:rPr kumimoji="1" lang="ja-JP" altLang="en-US" dirty="0"/>
              <a:t>らモデルは</a:t>
            </a:r>
            <a:r>
              <a:rPr kumimoji="1" lang="en-US" altLang="ja-JP" dirty="0"/>
              <a:t>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左右画像を重ねて通常の</a:t>
            </a:r>
            <a:r>
              <a:rPr kumimoji="1" lang="en-US" altLang="ja-JP" dirty="0"/>
              <a:t>CNN</a:t>
            </a:r>
            <a:r>
              <a:rPr kumimoji="1" lang="ja-JP" altLang="en-US" dirty="0"/>
              <a:t>へ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dirty="0"/>
              <a:t>4</a:t>
            </a:r>
            <a:r>
              <a:rPr kumimoji="1" lang="ja-JP" altLang="en-US" dirty="0"/>
              <a:t>つのモジュール．</a:t>
            </a:r>
            <a:r>
              <a:rPr kumimoji="1" lang="en-US" altLang="ja-JP" dirty="0"/>
              <a:t>1</a:t>
            </a:r>
            <a:r>
              <a:rPr kumimoji="1" lang="ja-JP" altLang="en-US" dirty="0"/>
              <a:t>，２，３，４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ja-JP" altLang="en-US" dirty="0"/>
              <a:t>ここに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つの要素を加える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① 距離感を考慮するために，</a:t>
            </a:r>
            <a:r>
              <a:rPr kumimoji="1" lang="en-US" altLang="ja-JP" dirty="0"/>
              <a:t>CNN</a:t>
            </a:r>
            <a:r>
              <a:rPr kumimoji="1" lang="en-US" altLang="ja-JP" baseline="30000" dirty="0"/>
              <a:t>2</a:t>
            </a:r>
            <a:r>
              <a:rPr kumimoji="1" lang="ja-JP" altLang="en-US" baseline="30000" dirty="0"/>
              <a:t>　</a:t>
            </a:r>
            <a:r>
              <a:rPr kumimoji="1" lang="ja-JP" altLang="en-US" baseline="0" dirty="0"/>
              <a:t>を入れる</a:t>
            </a:r>
            <a:endParaRPr kumimoji="1" lang="en-US" altLang="ja-JP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aseline="0" dirty="0"/>
              <a:t>② ワイヤの変形を考慮するための（</a:t>
            </a:r>
            <a:r>
              <a:rPr kumimoji="1" lang="en-US" altLang="ja-JP" baseline="0" dirty="0"/>
              <a:t>LSTM</a:t>
            </a:r>
            <a:r>
              <a:rPr kumimoji="1" lang="ja-JP" altLang="en-US" baseline="0" dirty="0"/>
              <a:t>）を追加</a:t>
            </a:r>
            <a:endParaRPr kumimoji="1" lang="en-US" altLang="ja-JP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③ 入力は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（ワイヤの認識を助けるための背景画像を重ねる）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このモデルに人間の操作方針をコピー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76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[06:00]</a:t>
            </a:r>
            <a:endParaRPr kumimoji="1" lang="ja-JP" altLang="en-US" b="1" dirty="0"/>
          </a:p>
          <a:p>
            <a:endParaRPr kumimoji="1" lang="en-US" altLang="ja-JP" dirty="0"/>
          </a:p>
          <a:p>
            <a:r>
              <a:rPr kumimoji="1" lang="ja-JP" altLang="en-US" dirty="0"/>
              <a:t>ここから</a:t>
            </a:r>
            <a:br>
              <a:rPr kumimoji="1" lang="en-US" altLang="ja-JP" dirty="0"/>
            </a:br>
            <a:r>
              <a:rPr kumimoji="1" lang="ja-JP" altLang="en-US" dirty="0"/>
              <a:t>具体的な流れを３ステップで説明</a:t>
            </a:r>
            <a:endParaRPr kumimoji="1" lang="en-US" altLang="ja-JP" dirty="0"/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ja-JP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ja-JP" altLang="en-US" dirty="0"/>
              <a:t>１ステップ目：</a:t>
            </a:r>
            <a:br>
              <a:rPr kumimoji="1" lang="en-US" altLang="ja-JP" dirty="0"/>
            </a:br>
            <a:r>
              <a:rPr kumimoji="1" lang="ja-JP" altLang="en-US" dirty="0"/>
              <a:t>人間の挿入操作量を収集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ステレオ画像で立体視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ロボットの手先速度を決定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速度方向を（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10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％）ランダムに回転</a:t>
            </a: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 → 様々な画像を収集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保存：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　ステレオ画像（入力）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　人間の操作量（教師信号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1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7837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[08:00]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ja-JP" altLang="en-US" dirty="0"/>
              <a:t>２ステップ目は回復操作量を収集</a:t>
            </a:r>
            <a:endParaRPr kumimoji="1" lang="en-US" altLang="ja-JP" dirty="0"/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ja-JP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ja-JP" altLang="en-US" dirty="0"/>
              <a:t>新データ収集法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左　「弱モデル」を用意，挿入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右　失敗したら人間が介入してリカバリー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保存：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ステレオ画像（入力）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回復操作量（教師信号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操作クラス　（教師信号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3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回復ステップ（教師信号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4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先行研究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[15]</a:t>
            </a:r>
          </a:p>
          <a:p>
            <a:r>
              <a:rPr kumimoji="1" lang="ja-JP" altLang="en-US" dirty="0"/>
              <a:t>　人間が失敗する必要があった</a:t>
            </a:r>
            <a:endParaRPr kumimoji="1" lang="en-US" altLang="ja-JP" dirty="0"/>
          </a:p>
          <a:p>
            <a:r>
              <a:rPr kumimoji="1" lang="ja-JP" altLang="en-US" dirty="0"/>
              <a:t>　操作クラスを手動でつける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提案する</a:t>
            </a:r>
            <a:r>
              <a:rPr kumimoji="1" lang="en-US" altLang="ja-JP" dirty="0"/>
              <a:t>LHI</a:t>
            </a:r>
            <a:r>
              <a:rPr kumimoji="1" lang="ja-JP" altLang="en-US" dirty="0"/>
              <a:t>では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・弱モデルが自然な失敗状態を作りだす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・手動のラベル付けもいらない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97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/>
              <a:t>[08:30]</a:t>
            </a:r>
            <a:endParaRPr kumimoji="1" lang="ja-JP" altLang="en-US" b="1" dirty="0"/>
          </a:p>
          <a:p>
            <a:endParaRPr kumimoji="1" lang="en-US" altLang="ja-JP" dirty="0"/>
          </a:p>
          <a:p>
            <a:r>
              <a:rPr kumimoji="1" lang="ja-JP" altLang="en-US" dirty="0"/>
              <a:t>最後の３ステップ目では</a:t>
            </a:r>
            <a:endParaRPr kumimoji="1" lang="en-US" altLang="ja-JP" dirty="0"/>
          </a:p>
          <a:p>
            <a:r>
              <a:rPr kumimoji="1" lang="ja-JP" altLang="en-US" dirty="0"/>
              <a:t>集まったデータ</a:t>
            </a:r>
            <a:endParaRPr kumimoji="1" lang="en-US" altLang="ja-JP" dirty="0"/>
          </a:p>
          <a:p>
            <a:endParaRPr kumimoji="1" lang="en-US" altLang="ja-JP" dirty="0"/>
          </a:p>
          <a:p>
            <a:pPr marL="171450" lvl="0" indent="-171450">
              <a:buFont typeface="Wingdings" panose="05000000000000000000" pitchFamily="2" charset="2"/>
              <a:buChar char="l"/>
            </a:pPr>
            <a:r>
              <a:rPr lang="ja-JP" altLang="en-US" dirty="0"/>
              <a:t>ステレオ画像（入力）</a:t>
            </a:r>
            <a:endParaRPr lang="en-US" altLang="ja-JP" dirty="0"/>
          </a:p>
          <a:p>
            <a:pPr marL="171450" lvl="0" indent="-171450">
              <a:buFont typeface="Wingdings" panose="05000000000000000000" pitchFamily="2" charset="2"/>
              <a:buChar char="l"/>
            </a:pPr>
            <a:r>
              <a:rPr lang="ja-JP" altLang="en-US" dirty="0"/>
              <a:t>挿入操作量（教師信号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lang="en-US" altLang="ja-JP" dirty="0"/>
          </a:p>
          <a:p>
            <a:pPr marL="171450" lvl="0" indent="-171450">
              <a:buFont typeface="Wingdings" panose="05000000000000000000" pitchFamily="2" charset="2"/>
              <a:buChar char="l"/>
            </a:pPr>
            <a:r>
              <a:rPr lang="ja-JP" altLang="en-US" dirty="0"/>
              <a:t>回復操作量（教師信号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lang="en-US" altLang="ja-JP" dirty="0"/>
          </a:p>
          <a:p>
            <a:pPr marL="171450" lvl="0" indent="-171450">
              <a:buFont typeface="Wingdings" panose="05000000000000000000" pitchFamily="2" charset="2"/>
              <a:buChar char="l"/>
            </a:pPr>
            <a:r>
              <a:rPr lang="ja-JP" altLang="en-US" dirty="0"/>
              <a:t>操作クラス　（教師信号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lang="en-US" altLang="ja-JP" dirty="0"/>
          </a:p>
          <a:p>
            <a:pPr marL="171450" lvl="0" indent="-171450">
              <a:buFont typeface="Wingdings" panose="05000000000000000000" pitchFamily="2" charset="2"/>
              <a:buChar char="l"/>
            </a:pPr>
            <a:r>
              <a:rPr lang="ja-JP" altLang="en-US" dirty="0"/>
              <a:t>回復ステップ（教師信号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で教師あり学習することで</a:t>
            </a:r>
            <a:endParaRPr kumimoji="1" lang="en-US" altLang="ja-JP" dirty="0"/>
          </a:p>
          <a:p>
            <a:r>
              <a:rPr kumimoji="1" lang="ja-JP" altLang="en-US" dirty="0"/>
              <a:t>操作方針をコピーし，</a:t>
            </a:r>
            <a:endParaRPr kumimoji="1" lang="en-US" altLang="ja-JP" dirty="0"/>
          </a:p>
          <a:p>
            <a:r>
              <a:rPr kumimoji="1" lang="ja-JP" altLang="en-US" dirty="0"/>
              <a:t>挿入が自動化される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CBA06-1367-445E-BD4B-ECAB1AE229A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48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968500"/>
            <a:ext cx="7772400" cy="238760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 dirty="0"/>
              <a:t>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95850"/>
            <a:ext cx="6858000" cy="110410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9D7F-10E0-477D-81ED-C363C77E8A74}" type="datetime1">
              <a:rPr kumimoji="1" lang="ja-JP" altLang="en-US" smtClean="0"/>
              <a:t>2023/9/19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66BABC-9ED5-34A5-222D-56EEDEE0065B}"/>
              </a:ext>
            </a:extLst>
          </p:cNvPr>
          <p:cNvSpPr/>
          <p:nvPr userDrawn="1"/>
        </p:nvSpPr>
        <p:spPr>
          <a:xfrm>
            <a:off x="8458202" y="6505579"/>
            <a:ext cx="685801" cy="35242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B2380899-FBC4-ADF7-A9B2-D123C3757928}"/>
              </a:ext>
            </a:extLst>
          </p:cNvPr>
          <p:cNvSpPr txBox="1">
            <a:spLocks/>
          </p:cNvSpPr>
          <p:nvPr userDrawn="1"/>
        </p:nvSpPr>
        <p:spPr>
          <a:xfrm>
            <a:off x="8655052" y="6505579"/>
            <a:ext cx="485775" cy="35242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600" b="1" kern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05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/17</a:t>
            </a:r>
            <a:endParaRPr lang="ja-JP" altLang="en-US" sz="105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332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338B2A-FB34-42D2-8EC5-4FDB8B7A8BDF}"/>
              </a:ext>
            </a:extLst>
          </p:cNvPr>
          <p:cNvSpPr/>
          <p:nvPr userDrawn="1"/>
        </p:nvSpPr>
        <p:spPr>
          <a:xfrm>
            <a:off x="8458202" y="6505579"/>
            <a:ext cx="685801" cy="35242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10050C1D-3F94-5E2C-656C-8E97AA018996}"/>
              </a:ext>
            </a:extLst>
          </p:cNvPr>
          <p:cNvSpPr txBox="1">
            <a:spLocks/>
          </p:cNvSpPr>
          <p:nvPr userDrawn="1"/>
        </p:nvSpPr>
        <p:spPr>
          <a:xfrm>
            <a:off x="8655052" y="6505579"/>
            <a:ext cx="485775" cy="35242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600" b="1" kern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05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/19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28650" y="1346200"/>
            <a:ext cx="7886700" cy="5146673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l"/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685800" indent="-228600">
              <a:buFont typeface="Wingdings" panose="05000000000000000000" pitchFamily="2" charset="2"/>
              <a:buChar char="l"/>
              <a:defRPr sz="2000"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 marL="1143000" indent="-228600">
              <a:buFont typeface="Wingdings" panose="05000000000000000000" pitchFamily="2" charset="2"/>
              <a:buChar char="l"/>
              <a:defRPr sz="1800"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 marL="1600200" indent="-228600">
              <a:buFont typeface="Wingdings" panose="05000000000000000000" pitchFamily="2" charset="2"/>
              <a:buChar char="l"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 marL="2057400" indent="-228600">
              <a:buFont typeface="Wingdings" panose="05000000000000000000" pitchFamily="2" charset="2"/>
              <a:buChar char="l"/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827861A-8734-46B8-93CC-0F928472084E}" type="datetime1">
              <a:rPr kumimoji="1" lang="ja-JP" altLang="en-US" smtClean="0"/>
              <a:pPr/>
              <a:t>2023/9/19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27522" y="6505579"/>
            <a:ext cx="2057400" cy="352421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E2855A2B-33F0-984E-AFAE-592954D8F9B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075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15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タイトル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46200"/>
            <a:ext cx="78867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706C64DC-94FA-42C6-9B62-A8636E5B844E}" type="datetime1">
              <a:rPr lang="ja-JP" altLang="en-US" smtClean="0"/>
              <a:pPr/>
              <a:t>2023/9/19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8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102.01295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30F7A-C38E-B7E2-0FA0-8C030E05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F339BA-3D61-662E-DD2E-DF9E5552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自己紹介　　　　　　</a:t>
            </a:r>
            <a:r>
              <a:rPr lang="en-US" altLang="ja-JP" dirty="0"/>
              <a:t>5</a:t>
            </a:r>
            <a:r>
              <a:rPr kumimoji="1" lang="ja-JP" altLang="en-US" dirty="0"/>
              <a:t>分</a:t>
            </a:r>
            <a:endParaRPr lang="en-US" altLang="ja-JP" dirty="0"/>
          </a:p>
          <a:p>
            <a:r>
              <a:rPr lang="ja-JP" altLang="en-US" dirty="0"/>
              <a:t>ソフトウェア研修　　</a:t>
            </a:r>
            <a:r>
              <a:rPr lang="en-US" altLang="ja-JP" dirty="0"/>
              <a:t>5</a:t>
            </a:r>
            <a:r>
              <a:rPr lang="ja-JP" altLang="en-US" dirty="0"/>
              <a:t>分</a:t>
            </a:r>
            <a:endParaRPr lang="en-US" altLang="ja-JP" dirty="0"/>
          </a:p>
          <a:p>
            <a:r>
              <a:rPr kumimoji="1" lang="ja-JP" altLang="en-US" dirty="0"/>
              <a:t>大学時代の研究紹介　</a:t>
            </a:r>
            <a:r>
              <a:rPr lang="en-US" altLang="ja-JP" dirty="0"/>
              <a:t>15</a:t>
            </a:r>
            <a:r>
              <a:rPr lang="ja-JP" altLang="en-US" dirty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2FDA9D-C9E9-3F5B-CFEA-B83E66409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51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23EBC3A-F7DC-2975-233B-F87B1ED21D34}"/>
              </a:ext>
            </a:extLst>
          </p:cNvPr>
          <p:cNvGrpSpPr/>
          <p:nvPr/>
        </p:nvGrpSpPr>
        <p:grpSpPr>
          <a:xfrm>
            <a:off x="820316" y="1633673"/>
            <a:ext cx="4464041" cy="4052877"/>
            <a:chOff x="820316" y="1633673"/>
            <a:chExt cx="4464041" cy="4052877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8EEA8793-2434-B4F1-E9E1-47FFAAC3E67D}"/>
                </a:ext>
              </a:extLst>
            </p:cNvPr>
            <p:cNvGrpSpPr/>
            <p:nvPr/>
          </p:nvGrpSpPr>
          <p:grpSpPr>
            <a:xfrm>
              <a:off x="820316" y="1633675"/>
              <a:ext cx="4464041" cy="4052875"/>
              <a:chOff x="820316" y="1633675"/>
              <a:chExt cx="4464041" cy="4052875"/>
            </a:xfrm>
          </p:grpSpPr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7DF2957C-B393-BFC7-95A7-9BF03E328713}"/>
                  </a:ext>
                </a:extLst>
              </p:cNvPr>
              <p:cNvGrpSpPr/>
              <p:nvPr/>
            </p:nvGrpSpPr>
            <p:grpSpPr>
              <a:xfrm>
                <a:off x="820316" y="1633675"/>
                <a:ext cx="4464041" cy="4052875"/>
                <a:chOff x="1132885" y="2595661"/>
                <a:chExt cx="4464041" cy="4052875"/>
              </a:xfrm>
            </p:grpSpPr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DB1AC1E5-AC06-2A27-371C-8731D7606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82" t="22199" r="16482" b="17889"/>
                <a:stretch/>
              </p:blipFill>
              <p:spPr>
                <a:xfrm>
                  <a:off x="1171576" y="2693528"/>
                  <a:ext cx="4425350" cy="3955008"/>
                </a:xfrm>
                <a:prstGeom prst="rect">
                  <a:avLst/>
                </a:prstGeom>
                <a:ln>
                  <a:noFill/>
                </a:ln>
              </p:spPr>
            </p:pic>
            <p:cxnSp>
              <p:nvCxnSpPr>
                <p:cNvPr id="14" name="コネクタ: 曲線 13">
                  <a:extLst>
                    <a:ext uri="{FF2B5EF4-FFF2-40B4-BE49-F238E27FC236}">
                      <a16:creationId xmlns:a16="http://schemas.microsoft.com/office/drawing/2014/main" id="{DBFCE440-D2ED-D216-78B4-7BB41DE96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0281" y="3445471"/>
                  <a:ext cx="228894" cy="207030"/>
                </a:xfrm>
                <a:prstGeom prst="curvedConnector3">
                  <a:avLst>
                    <a:gd name="adj1" fmla="val 50000"/>
                  </a:avLst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AEE301B1-0640-A15F-32CB-BC4E0B766255}"/>
                    </a:ext>
                  </a:extLst>
                </p:cNvPr>
                <p:cNvSpPr txBox="1"/>
                <p:nvPr/>
              </p:nvSpPr>
              <p:spPr>
                <a:xfrm>
                  <a:off x="3896488" y="5073146"/>
                  <a:ext cx="1483105" cy="3488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en-US" altLang="ja-JP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Master Robot</a:t>
                  </a:r>
                </a:p>
              </p:txBody>
            </p:sp>
            <p:cxnSp>
              <p:nvCxnSpPr>
                <p:cNvPr id="16" name="コネクタ: 曲線 15">
                  <a:extLst>
                    <a:ext uri="{FF2B5EF4-FFF2-40B4-BE49-F238E27FC236}">
                      <a16:creationId xmlns:a16="http://schemas.microsoft.com/office/drawing/2014/main" id="{3B6F6487-0039-08B4-4617-5BB16CA93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984120" y="4875146"/>
                  <a:ext cx="236643" cy="149967"/>
                </a:xfrm>
                <a:prstGeom prst="curvedConnector3">
                  <a:avLst>
                    <a:gd name="adj1" fmla="val 50000"/>
                  </a:avLst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コネクタ: 曲線 16">
                  <a:extLst>
                    <a:ext uri="{FF2B5EF4-FFF2-40B4-BE49-F238E27FC236}">
                      <a16:creationId xmlns:a16="http://schemas.microsoft.com/office/drawing/2014/main" id="{72FA9D9B-27BF-406F-B754-F0E88441B8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7393" y="3040424"/>
                  <a:ext cx="189780" cy="137634"/>
                </a:xfrm>
                <a:prstGeom prst="curvedConnector3">
                  <a:avLst>
                    <a:gd name="adj1" fmla="val 50000"/>
                  </a:avLst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B8D0ED5F-88AC-C17C-D78C-F20A4B016C83}"/>
                    </a:ext>
                  </a:extLst>
                </p:cNvPr>
                <p:cNvSpPr/>
                <p:nvPr/>
              </p:nvSpPr>
              <p:spPr>
                <a:xfrm>
                  <a:off x="4258788" y="3082476"/>
                  <a:ext cx="335710" cy="2340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CB1984A4-DC19-5627-1950-76F697082CA4}"/>
                    </a:ext>
                  </a:extLst>
                </p:cNvPr>
                <p:cNvSpPr txBox="1"/>
                <p:nvPr/>
              </p:nvSpPr>
              <p:spPr>
                <a:xfrm>
                  <a:off x="1132885" y="3077422"/>
                  <a:ext cx="1324684" cy="3488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en-US" altLang="ja-JP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Slave Robot</a:t>
                  </a: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4BFFC984-2CA1-5B82-7D79-E8EDC4BEA847}"/>
                    </a:ext>
                  </a:extLst>
                </p:cNvPr>
                <p:cNvSpPr txBox="1"/>
                <p:nvPr/>
              </p:nvSpPr>
              <p:spPr>
                <a:xfrm>
                  <a:off x="4638041" y="2871511"/>
                  <a:ext cx="839700" cy="35394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en-US" altLang="ja-JP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HMD</a:t>
                  </a: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3374F388-24EF-5175-9F5A-B7890F90F0F2}"/>
                    </a:ext>
                  </a:extLst>
                </p:cNvPr>
                <p:cNvSpPr txBox="1"/>
                <p:nvPr/>
              </p:nvSpPr>
              <p:spPr>
                <a:xfrm>
                  <a:off x="2591350" y="3673677"/>
                  <a:ext cx="1167188" cy="605294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en-US" altLang="ja-JP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Stereo</a:t>
                  </a:r>
                </a:p>
                <a:p>
                  <a:pPr algn="ctr">
                    <a:lnSpc>
                      <a:spcPts val="2000"/>
                    </a:lnSpc>
                  </a:pPr>
                  <a:r>
                    <a:rPr lang="en-US" altLang="ja-JP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Camera</a:t>
                  </a:r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4F0F5112-5A87-0359-55B9-1D51518851CB}"/>
                    </a:ext>
                  </a:extLst>
                </p:cNvPr>
                <p:cNvSpPr/>
                <p:nvPr/>
              </p:nvSpPr>
              <p:spPr>
                <a:xfrm>
                  <a:off x="2204564" y="4333887"/>
                  <a:ext cx="210062" cy="5371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20BE9745-3DEC-0160-90C2-630EA6FDB532}"/>
                    </a:ext>
                  </a:extLst>
                </p:cNvPr>
                <p:cNvSpPr/>
                <p:nvPr/>
              </p:nvSpPr>
              <p:spPr>
                <a:xfrm>
                  <a:off x="3741479" y="4412635"/>
                  <a:ext cx="396835" cy="5842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" name="コネクタ: カギ線 24">
                  <a:extLst>
                    <a:ext uri="{FF2B5EF4-FFF2-40B4-BE49-F238E27FC236}">
                      <a16:creationId xmlns:a16="http://schemas.microsoft.com/office/drawing/2014/main" id="{1CF371D1-E4FD-02BC-2808-53A93189B74D}"/>
                    </a:ext>
                  </a:extLst>
                </p:cNvPr>
                <p:cNvCxnSpPr>
                  <a:cxnSpLocks/>
                  <a:stCxn id="26" idx="0"/>
                  <a:endCxn id="18" idx="0"/>
                </p:cNvCxnSpPr>
                <p:nvPr/>
              </p:nvCxnSpPr>
              <p:spPr>
                <a:xfrm rot="5400000" flipH="1" flipV="1">
                  <a:off x="2993379" y="2753212"/>
                  <a:ext cx="1104001" cy="1762530"/>
                </a:xfrm>
                <a:prstGeom prst="bentConnector3">
                  <a:avLst>
                    <a:gd name="adj1" fmla="val 130229"/>
                  </a:avLst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8680571E-E1C9-737A-9649-E6EFE44A6C14}"/>
                    </a:ext>
                  </a:extLst>
                </p:cNvPr>
                <p:cNvSpPr/>
                <p:nvPr/>
              </p:nvSpPr>
              <p:spPr>
                <a:xfrm>
                  <a:off x="2414627" y="4186477"/>
                  <a:ext cx="498972" cy="1474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01203624-D019-8F86-EF1C-D2A2F8B7387F}"/>
                    </a:ext>
                  </a:extLst>
                </p:cNvPr>
                <p:cNvSpPr txBox="1"/>
                <p:nvPr/>
              </p:nvSpPr>
              <p:spPr>
                <a:xfrm>
                  <a:off x="3077205" y="2847224"/>
                  <a:ext cx="802121" cy="35394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en-US" altLang="ja-JP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ja-JP" i="1" baseline="30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ja-JP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ja-JP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R</a:t>
                  </a:r>
                  <a:r>
                    <a:rPr lang="en-US" altLang="ja-JP" i="1" baseline="30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t</a:t>
                  </a:r>
                </a:p>
              </p:txBody>
            </p:sp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CE1E40DB-933A-2F65-6EEF-D66C410C6010}"/>
                    </a:ext>
                  </a:extLst>
                </p:cNvPr>
                <p:cNvSpPr txBox="1"/>
                <p:nvPr/>
              </p:nvSpPr>
              <p:spPr>
                <a:xfrm>
                  <a:off x="3648312" y="5733901"/>
                  <a:ext cx="1025033" cy="646331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挿入</a:t>
                  </a:r>
                  <a:br>
                    <a:rPr lang="en-US" altLang="ja-JP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</a:br>
                  <a:r>
                    <a:rPr lang="ja-JP" altLang="en-US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操作量</a:t>
                  </a:r>
                </a:p>
              </p:txBody>
            </p:sp>
            <p:pic>
              <p:nvPicPr>
                <p:cNvPr id="7" name="図 6" descr="建物, 座る, 流し, ぼやけ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36F7574C-B34F-5316-E78D-31186078F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9434" y="2595662"/>
                  <a:ext cx="686936" cy="25760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" name="図 7" descr="座る, 猫, 水, 立つ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7C05E9CF-E271-E26A-937E-641348222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6370" y="2595661"/>
                  <a:ext cx="686936" cy="257601"/>
                </a:xfrm>
                <a:prstGeom prst="rect">
                  <a:avLst/>
                </a:prstGeom>
                <a:ln>
                  <a:noFill/>
                </a:ln>
              </p:spPr>
            </p:pic>
            <p:cxnSp>
              <p:nvCxnSpPr>
                <p:cNvPr id="24" name="コネクタ: カギ線 23">
                  <a:extLst>
                    <a:ext uri="{FF2B5EF4-FFF2-40B4-BE49-F238E27FC236}">
                      <a16:creationId xmlns:a16="http://schemas.microsoft.com/office/drawing/2014/main" id="{CA1479BD-754C-2F4B-670B-8757F7DEBC9B}"/>
                    </a:ext>
                  </a:extLst>
                </p:cNvPr>
                <p:cNvCxnSpPr>
                  <a:cxnSpLocks/>
                  <a:stCxn id="23" idx="2"/>
                  <a:endCxn id="22" idx="2"/>
                </p:cNvCxnSpPr>
                <p:nvPr/>
              </p:nvCxnSpPr>
              <p:spPr>
                <a:xfrm rot="5400000" flipH="1">
                  <a:off x="3061819" y="4118840"/>
                  <a:ext cx="125855" cy="1630301"/>
                </a:xfrm>
                <a:prstGeom prst="bentConnector3">
                  <a:avLst>
                    <a:gd name="adj1" fmla="val -543947"/>
                  </a:avLst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406F9DBB-55C1-0B3E-7E07-EEE4561F4261}"/>
                    </a:ext>
                  </a:extLst>
                </p:cNvPr>
                <p:cNvSpPr/>
                <p:nvPr/>
              </p:nvSpPr>
              <p:spPr>
                <a:xfrm>
                  <a:off x="3050700" y="5452196"/>
                  <a:ext cx="643154" cy="38072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JP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回転</a:t>
                  </a:r>
                  <a:endParaRPr kumimoji="1" lang="ja-JP" altLang="en-US" i="1" baseline="30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024BE2EF-71A7-48FC-FC0F-65B1FCA2882F}"/>
                  </a:ext>
                </a:extLst>
              </p:cNvPr>
              <p:cNvSpPr txBox="1"/>
              <p:nvPr/>
            </p:nvSpPr>
            <p:spPr>
              <a:xfrm>
                <a:off x="1244939" y="4768769"/>
                <a:ext cx="1904812" cy="64633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回転後</a:t>
                </a:r>
                <a:br>
                  <a:rPr lang="en-US" altLang="ja-JP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</a:br>
                <a:r>
                  <a:rPr lang="ja-JP" alt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操作量</a:t>
                </a:r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44D57DD1-E8DA-A4F9-1139-DF0B911C6671}"/>
                </a:ext>
              </a:extLst>
            </p:cNvPr>
            <p:cNvGrpSpPr/>
            <p:nvPr/>
          </p:nvGrpSpPr>
          <p:grpSpPr>
            <a:xfrm>
              <a:off x="2539253" y="1633673"/>
              <a:ext cx="1387498" cy="260659"/>
              <a:chOff x="2393664" y="2404956"/>
              <a:chExt cx="2519473" cy="473314"/>
            </a:xfrm>
          </p:grpSpPr>
          <p:pic>
            <p:nvPicPr>
              <p:cNvPr id="3" name="図 2" descr="座る, 小さい, 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3DCC90B-FE4D-A8A7-3EEA-B5FC2EDFC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664" y="2406057"/>
                <a:ext cx="1259238" cy="472213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5" name="図 4" descr="屋内, 座る, カップ, 小さい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7ACC28F-C761-28E4-3833-C5AA2EF69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3899" y="2404956"/>
                <a:ext cx="1259238" cy="472213"/>
              </a:xfrm>
              <a:prstGeom prst="rect">
                <a:avLst/>
              </a:prstGeom>
              <a:ln w="28575">
                <a:noFill/>
              </a:ln>
            </p:spPr>
          </p:pic>
        </p:grp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1</a:t>
            </a:r>
            <a:r>
              <a:rPr lang="en-US" altLang="ja-JP" dirty="0"/>
              <a:t>.</a:t>
            </a:r>
            <a:r>
              <a:rPr lang="ja-JP" altLang="en-US" dirty="0"/>
              <a:t> </a:t>
            </a:r>
            <a:r>
              <a:rPr kumimoji="1" lang="ja-JP" altLang="en-US" dirty="0"/>
              <a:t>挿入操作量の収集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7522" y="6507387"/>
            <a:ext cx="2057400" cy="352421"/>
          </a:xfrm>
        </p:spPr>
        <p:txBody>
          <a:bodyPr/>
          <a:lstStyle/>
          <a:p>
            <a:fld id="{E2855A2B-33F0-984E-AFAE-592954D8F9B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2D9C79F-8669-96C0-6FE2-D9EE670BCBA2}"/>
              </a:ext>
            </a:extLst>
          </p:cNvPr>
          <p:cNvSpPr txBox="1"/>
          <p:nvPr/>
        </p:nvSpPr>
        <p:spPr>
          <a:xfrm>
            <a:off x="5656341" y="1590389"/>
            <a:ext cx="348766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ステレオ画像で立体視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ロボットの手先速度を決定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速度方向をランダムに回転</a:t>
            </a: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 → 様々な画像を収集　 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保存：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ステレオ画像（入力）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挿入操作量　（教師信号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1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2" name="矢印: 右 131">
            <a:extLst>
              <a:ext uri="{FF2B5EF4-FFF2-40B4-BE49-F238E27FC236}">
                <a16:creationId xmlns:a16="http://schemas.microsoft.com/office/drawing/2014/main" id="{AF5F1176-0C81-EBE2-4673-7BA3817E6FB4}"/>
              </a:ext>
            </a:extLst>
          </p:cNvPr>
          <p:cNvSpPr/>
          <p:nvPr/>
        </p:nvSpPr>
        <p:spPr>
          <a:xfrm rot="1017841">
            <a:off x="3585799" y="3215018"/>
            <a:ext cx="239946" cy="163000"/>
          </a:xfrm>
          <a:prstGeom prst="rightArrow">
            <a:avLst>
              <a:gd name="adj1" fmla="val 35841"/>
              <a:gd name="adj2" fmla="val 60907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7" name="矢印: 右 136">
            <a:extLst>
              <a:ext uri="{FF2B5EF4-FFF2-40B4-BE49-F238E27FC236}">
                <a16:creationId xmlns:a16="http://schemas.microsoft.com/office/drawing/2014/main" id="{42BB6056-B40C-4A0D-D735-8F3623004569}"/>
              </a:ext>
            </a:extLst>
          </p:cNvPr>
          <p:cNvSpPr/>
          <p:nvPr/>
        </p:nvSpPr>
        <p:spPr>
          <a:xfrm rot="1017841">
            <a:off x="4105064" y="4905649"/>
            <a:ext cx="239946" cy="163000"/>
          </a:xfrm>
          <a:prstGeom prst="rightArrow">
            <a:avLst>
              <a:gd name="adj1" fmla="val 35841"/>
              <a:gd name="adj2" fmla="val 60907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8" name="矢印: 右 137">
            <a:extLst>
              <a:ext uri="{FF2B5EF4-FFF2-40B4-BE49-F238E27FC236}">
                <a16:creationId xmlns:a16="http://schemas.microsoft.com/office/drawing/2014/main" id="{D53133D9-0007-45BA-3F62-F13422879FBA}"/>
              </a:ext>
            </a:extLst>
          </p:cNvPr>
          <p:cNvSpPr/>
          <p:nvPr/>
        </p:nvSpPr>
        <p:spPr>
          <a:xfrm rot="20664408">
            <a:off x="1532221" y="4852386"/>
            <a:ext cx="239946" cy="163000"/>
          </a:xfrm>
          <a:prstGeom prst="rightArrow">
            <a:avLst>
              <a:gd name="adj1" fmla="val 35841"/>
              <a:gd name="adj2" fmla="val 60907"/>
            </a:avLst>
          </a:pr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9" name="矢印: 右 138">
            <a:extLst>
              <a:ext uri="{FF2B5EF4-FFF2-40B4-BE49-F238E27FC236}">
                <a16:creationId xmlns:a16="http://schemas.microsoft.com/office/drawing/2014/main" id="{EB25597D-C4F2-FDB2-3D52-9F2B82DEEA00}"/>
              </a:ext>
            </a:extLst>
          </p:cNvPr>
          <p:cNvSpPr/>
          <p:nvPr/>
        </p:nvSpPr>
        <p:spPr>
          <a:xfrm rot="20664408">
            <a:off x="2090751" y="3661289"/>
            <a:ext cx="239946" cy="163000"/>
          </a:xfrm>
          <a:prstGeom prst="rightArrow">
            <a:avLst>
              <a:gd name="adj1" fmla="val 35841"/>
              <a:gd name="adj2" fmla="val 60907"/>
            </a:avLst>
          </a:pr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8EE57FA7-85E0-5B7E-4174-DC2934AD4485}"/>
              </a:ext>
            </a:extLst>
          </p:cNvPr>
          <p:cNvGrpSpPr/>
          <p:nvPr/>
        </p:nvGrpSpPr>
        <p:grpSpPr>
          <a:xfrm>
            <a:off x="5919913" y="4522461"/>
            <a:ext cx="2703919" cy="723233"/>
            <a:chOff x="5443210" y="4577468"/>
            <a:chExt cx="3420316" cy="91485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9C88CF51-8715-AEA6-4DD7-C5E5379534F2}"/>
                </a:ext>
              </a:extLst>
            </p:cNvPr>
            <p:cNvGrpSpPr/>
            <p:nvPr/>
          </p:nvGrpSpPr>
          <p:grpSpPr>
            <a:xfrm>
              <a:off x="5947221" y="4577468"/>
              <a:ext cx="2916305" cy="476313"/>
              <a:chOff x="5947221" y="4577468"/>
              <a:chExt cx="2916305" cy="476313"/>
            </a:xfrm>
          </p:grpSpPr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08D16CEA-A5DD-5A04-0920-35444E8BA98D}"/>
                  </a:ext>
                </a:extLst>
              </p:cNvPr>
              <p:cNvGrpSpPr/>
              <p:nvPr/>
            </p:nvGrpSpPr>
            <p:grpSpPr>
              <a:xfrm>
                <a:off x="8468382" y="4577475"/>
                <a:ext cx="395144" cy="476306"/>
                <a:chOff x="8121909" y="5488034"/>
                <a:chExt cx="437800" cy="527723"/>
              </a:xfrm>
            </p:grpSpPr>
            <p:pic>
              <p:nvPicPr>
                <p:cNvPr id="81" name="図 80">
                  <a:extLst>
                    <a:ext uri="{FF2B5EF4-FFF2-40B4-BE49-F238E27FC236}">
                      <a16:creationId xmlns:a16="http://schemas.microsoft.com/office/drawing/2014/main" id="{F63D6C82-3E5F-232D-40CA-CFEA1C56C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07" t="42723" r="34689" b="46183"/>
                <a:stretch/>
              </p:blipFill>
              <p:spPr>
                <a:xfrm>
                  <a:off x="8121909" y="5488034"/>
                  <a:ext cx="437800" cy="52772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82" name="矢印: 右 81">
                  <a:extLst>
                    <a:ext uri="{FF2B5EF4-FFF2-40B4-BE49-F238E27FC236}">
                      <a16:creationId xmlns:a16="http://schemas.microsoft.com/office/drawing/2014/main" id="{084BE188-2CA6-C12D-31FC-F2F6B088FD55}"/>
                    </a:ext>
                  </a:extLst>
                </p:cNvPr>
                <p:cNvSpPr/>
                <p:nvPr/>
              </p:nvSpPr>
              <p:spPr>
                <a:xfrm rot="678040">
                  <a:off x="8295588" y="5544814"/>
                  <a:ext cx="238046" cy="161710"/>
                </a:xfrm>
                <a:prstGeom prst="rightArrow">
                  <a:avLst>
                    <a:gd name="adj1" fmla="val 35841"/>
                    <a:gd name="adj2" fmla="val 60907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D5D4F1A5-2540-7767-7177-32D24E18E760}"/>
                  </a:ext>
                </a:extLst>
              </p:cNvPr>
              <p:cNvGrpSpPr/>
              <p:nvPr/>
            </p:nvGrpSpPr>
            <p:grpSpPr>
              <a:xfrm>
                <a:off x="5947221" y="4577468"/>
                <a:ext cx="2178396" cy="410825"/>
                <a:chOff x="6575445" y="4577697"/>
                <a:chExt cx="1380967" cy="260438"/>
              </a:xfrm>
            </p:grpSpPr>
            <p:pic>
              <p:nvPicPr>
                <p:cNvPr id="12" name="図 11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FAEC709A-CF2E-1F6C-B860-C17CDC193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28" name="図 27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A5E6888A-D6B1-1F5D-9F10-A39BBFA8D9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E52CC2D6-F407-880B-1FFD-B4DAF19B87C4}"/>
                </a:ext>
              </a:extLst>
            </p:cNvPr>
            <p:cNvGrpSpPr/>
            <p:nvPr/>
          </p:nvGrpSpPr>
          <p:grpSpPr>
            <a:xfrm>
              <a:off x="5830057" y="4680574"/>
              <a:ext cx="2916312" cy="476313"/>
              <a:chOff x="5947221" y="4577468"/>
              <a:chExt cx="2916312" cy="476313"/>
            </a:xfrm>
          </p:grpSpPr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17DBB0F9-D265-6278-91B7-1CE4B4421AB5}"/>
                  </a:ext>
                </a:extLst>
              </p:cNvPr>
              <p:cNvGrpSpPr/>
              <p:nvPr/>
            </p:nvGrpSpPr>
            <p:grpSpPr>
              <a:xfrm>
                <a:off x="8468389" y="4577475"/>
                <a:ext cx="395144" cy="476306"/>
                <a:chOff x="8121917" y="5488034"/>
                <a:chExt cx="437800" cy="527723"/>
              </a:xfrm>
            </p:grpSpPr>
            <p:pic>
              <p:nvPicPr>
                <p:cNvPr id="109" name="図 108">
                  <a:extLst>
                    <a:ext uri="{FF2B5EF4-FFF2-40B4-BE49-F238E27FC236}">
                      <a16:creationId xmlns:a16="http://schemas.microsoft.com/office/drawing/2014/main" id="{65589DB2-0602-A0B0-B1DD-F1BE6F7277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07" t="42723" r="34689" b="46183"/>
                <a:stretch/>
              </p:blipFill>
              <p:spPr>
                <a:xfrm>
                  <a:off x="8121917" y="5488034"/>
                  <a:ext cx="437800" cy="52772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0" name="矢印: 右 109">
                  <a:extLst>
                    <a:ext uri="{FF2B5EF4-FFF2-40B4-BE49-F238E27FC236}">
                      <a16:creationId xmlns:a16="http://schemas.microsoft.com/office/drawing/2014/main" id="{ED3BE9AC-5A10-5C63-453E-F1BA63975E80}"/>
                    </a:ext>
                  </a:extLst>
                </p:cNvPr>
                <p:cNvSpPr/>
                <p:nvPr/>
              </p:nvSpPr>
              <p:spPr>
                <a:xfrm rot="678040">
                  <a:off x="8295582" y="5544814"/>
                  <a:ext cx="238046" cy="161710"/>
                </a:xfrm>
                <a:prstGeom prst="rightArrow">
                  <a:avLst>
                    <a:gd name="adj1" fmla="val 35841"/>
                    <a:gd name="adj2" fmla="val 60907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16A056A3-CC55-E9B9-FC1B-697775C64EB0}"/>
                  </a:ext>
                </a:extLst>
              </p:cNvPr>
              <p:cNvGrpSpPr/>
              <p:nvPr/>
            </p:nvGrpSpPr>
            <p:grpSpPr>
              <a:xfrm>
                <a:off x="5947221" y="4577468"/>
                <a:ext cx="2178396" cy="410825"/>
                <a:chOff x="6575445" y="4577697"/>
                <a:chExt cx="1380967" cy="260438"/>
              </a:xfrm>
            </p:grpSpPr>
            <p:pic>
              <p:nvPicPr>
                <p:cNvPr id="107" name="図 106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FCC692B4-F7A0-C45D-5643-43D647117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108" name="図 107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13E7CF79-017B-419E-CA15-8EACE289FF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CDF34057-8AB7-A456-F5C2-49492DB18D0F}"/>
                </a:ext>
              </a:extLst>
            </p:cNvPr>
            <p:cNvGrpSpPr/>
            <p:nvPr/>
          </p:nvGrpSpPr>
          <p:grpSpPr>
            <a:xfrm>
              <a:off x="5707712" y="4771915"/>
              <a:ext cx="2916305" cy="476313"/>
              <a:chOff x="5947221" y="4577468"/>
              <a:chExt cx="2916305" cy="476313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6A493059-2B79-272D-4802-EE1F790B5C6A}"/>
                  </a:ext>
                </a:extLst>
              </p:cNvPr>
              <p:cNvGrpSpPr/>
              <p:nvPr/>
            </p:nvGrpSpPr>
            <p:grpSpPr>
              <a:xfrm>
                <a:off x="8468382" y="4577475"/>
                <a:ext cx="395144" cy="476306"/>
                <a:chOff x="8121909" y="5488034"/>
                <a:chExt cx="437800" cy="527723"/>
              </a:xfrm>
            </p:grpSpPr>
            <p:pic>
              <p:nvPicPr>
                <p:cNvPr id="116" name="図 115">
                  <a:extLst>
                    <a:ext uri="{FF2B5EF4-FFF2-40B4-BE49-F238E27FC236}">
                      <a16:creationId xmlns:a16="http://schemas.microsoft.com/office/drawing/2014/main" id="{8D8880F5-17AC-9D3F-6B7E-34B5E837F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07" t="42723" r="34689" b="46183"/>
                <a:stretch/>
              </p:blipFill>
              <p:spPr>
                <a:xfrm>
                  <a:off x="8121909" y="5488034"/>
                  <a:ext cx="437800" cy="52772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7" name="矢印: 右 116">
                  <a:extLst>
                    <a:ext uri="{FF2B5EF4-FFF2-40B4-BE49-F238E27FC236}">
                      <a16:creationId xmlns:a16="http://schemas.microsoft.com/office/drawing/2014/main" id="{24E8CD7F-9308-A445-F6E4-591BC349F68F}"/>
                    </a:ext>
                  </a:extLst>
                </p:cNvPr>
                <p:cNvSpPr/>
                <p:nvPr/>
              </p:nvSpPr>
              <p:spPr>
                <a:xfrm rot="678040">
                  <a:off x="8295588" y="5544814"/>
                  <a:ext cx="238046" cy="161710"/>
                </a:xfrm>
                <a:prstGeom prst="rightArrow">
                  <a:avLst>
                    <a:gd name="adj1" fmla="val 35841"/>
                    <a:gd name="adj2" fmla="val 60907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C66AC7A9-FBDA-8331-03CE-B536018133A2}"/>
                  </a:ext>
                </a:extLst>
              </p:cNvPr>
              <p:cNvGrpSpPr/>
              <p:nvPr/>
            </p:nvGrpSpPr>
            <p:grpSpPr>
              <a:xfrm>
                <a:off x="5947221" y="4577468"/>
                <a:ext cx="2178396" cy="410825"/>
                <a:chOff x="6575445" y="4577697"/>
                <a:chExt cx="1380967" cy="260438"/>
              </a:xfrm>
            </p:grpSpPr>
            <p:pic>
              <p:nvPicPr>
                <p:cNvPr id="114" name="図 113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1BF8D0B7-995E-D867-22BF-BBFD1635C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115" name="図 114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BFC8D2E1-3EE0-6287-BC3E-2A5F9D183D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7387812C-4615-7F37-645E-D59A0D652BE3}"/>
                </a:ext>
              </a:extLst>
            </p:cNvPr>
            <p:cNvGrpSpPr/>
            <p:nvPr/>
          </p:nvGrpSpPr>
          <p:grpSpPr>
            <a:xfrm>
              <a:off x="5572203" y="4901351"/>
              <a:ext cx="2916310" cy="476313"/>
              <a:chOff x="5947221" y="4577468"/>
              <a:chExt cx="2916310" cy="476313"/>
            </a:xfrm>
          </p:grpSpPr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EEFFEB6B-41C2-00C2-5C4E-62448C26E7F3}"/>
                  </a:ext>
                </a:extLst>
              </p:cNvPr>
              <p:cNvGrpSpPr/>
              <p:nvPr/>
            </p:nvGrpSpPr>
            <p:grpSpPr>
              <a:xfrm>
                <a:off x="8468387" y="4577475"/>
                <a:ext cx="395144" cy="476306"/>
                <a:chOff x="8121914" y="5488034"/>
                <a:chExt cx="437800" cy="527723"/>
              </a:xfrm>
            </p:grpSpPr>
            <p:pic>
              <p:nvPicPr>
                <p:cNvPr id="123" name="図 122">
                  <a:extLst>
                    <a:ext uri="{FF2B5EF4-FFF2-40B4-BE49-F238E27FC236}">
                      <a16:creationId xmlns:a16="http://schemas.microsoft.com/office/drawing/2014/main" id="{52374CC8-C5FD-B80C-BF66-FD847A9D4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07" t="42723" r="34689" b="46183"/>
                <a:stretch/>
              </p:blipFill>
              <p:spPr>
                <a:xfrm>
                  <a:off x="8121914" y="5488034"/>
                  <a:ext cx="437800" cy="52772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24" name="矢印: 右 123">
                  <a:extLst>
                    <a:ext uri="{FF2B5EF4-FFF2-40B4-BE49-F238E27FC236}">
                      <a16:creationId xmlns:a16="http://schemas.microsoft.com/office/drawing/2014/main" id="{7BF0125D-ADED-A694-389D-64885853CF60}"/>
                    </a:ext>
                  </a:extLst>
                </p:cNvPr>
                <p:cNvSpPr/>
                <p:nvPr/>
              </p:nvSpPr>
              <p:spPr>
                <a:xfrm rot="678040">
                  <a:off x="8295586" y="5544814"/>
                  <a:ext cx="238046" cy="161710"/>
                </a:xfrm>
                <a:prstGeom prst="rightArrow">
                  <a:avLst>
                    <a:gd name="adj1" fmla="val 35841"/>
                    <a:gd name="adj2" fmla="val 60907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B5F2DA64-D7F0-53CD-98CE-FBFCA0CDC8EF}"/>
                  </a:ext>
                </a:extLst>
              </p:cNvPr>
              <p:cNvGrpSpPr/>
              <p:nvPr/>
            </p:nvGrpSpPr>
            <p:grpSpPr>
              <a:xfrm>
                <a:off x="5947221" y="4577468"/>
                <a:ext cx="2178396" cy="410825"/>
                <a:chOff x="6575445" y="4577697"/>
                <a:chExt cx="1380967" cy="260438"/>
              </a:xfrm>
            </p:grpSpPr>
            <p:pic>
              <p:nvPicPr>
                <p:cNvPr id="121" name="図 120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1D4ABB5-FD87-90B9-536F-51F53EF5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122" name="図 121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FA31F14-A7D9-A3F5-F7B2-EA5F68A220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</p:grp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1873DC10-21DE-37FB-3B7B-0479BC4C5AE9}"/>
                </a:ext>
              </a:extLst>
            </p:cNvPr>
            <p:cNvGrpSpPr/>
            <p:nvPr/>
          </p:nvGrpSpPr>
          <p:grpSpPr>
            <a:xfrm>
              <a:off x="5443210" y="5016006"/>
              <a:ext cx="2916305" cy="476313"/>
              <a:chOff x="5947221" y="4577468"/>
              <a:chExt cx="2916305" cy="476313"/>
            </a:xfrm>
          </p:grpSpPr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A11EEF59-9BB2-4EC1-F6B4-BD5968D22037}"/>
                  </a:ext>
                </a:extLst>
              </p:cNvPr>
              <p:cNvGrpSpPr/>
              <p:nvPr/>
            </p:nvGrpSpPr>
            <p:grpSpPr>
              <a:xfrm>
                <a:off x="8468382" y="4577475"/>
                <a:ext cx="395144" cy="476306"/>
                <a:chOff x="8121909" y="5488034"/>
                <a:chExt cx="437800" cy="527723"/>
              </a:xfrm>
            </p:grpSpPr>
            <p:pic>
              <p:nvPicPr>
                <p:cNvPr id="133" name="図 132">
                  <a:extLst>
                    <a:ext uri="{FF2B5EF4-FFF2-40B4-BE49-F238E27FC236}">
                      <a16:creationId xmlns:a16="http://schemas.microsoft.com/office/drawing/2014/main" id="{740EFB29-71C7-DAD9-8CED-006FD2AE4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07" t="42723" r="34689" b="46183"/>
                <a:stretch/>
              </p:blipFill>
              <p:spPr>
                <a:xfrm>
                  <a:off x="8121909" y="5488034"/>
                  <a:ext cx="437800" cy="52772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34" name="矢印: 右 133">
                  <a:extLst>
                    <a:ext uri="{FF2B5EF4-FFF2-40B4-BE49-F238E27FC236}">
                      <a16:creationId xmlns:a16="http://schemas.microsoft.com/office/drawing/2014/main" id="{2081AC8A-415B-6FDA-9E80-E28A232AD5AD}"/>
                    </a:ext>
                  </a:extLst>
                </p:cNvPr>
                <p:cNvSpPr/>
                <p:nvPr/>
              </p:nvSpPr>
              <p:spPr>
                <a:xfrm rot="678040">
                  <a:off x="8295588" y="5544814"/>
                  <a:ext cx="238046" cy="161710"/>
                </a:xfrm>
                <a:prstGeom prst="rightArrow">
                  <a:avLst>
                    <a:gd name="adj1" fmla="val 35841"/>
                    <a:gd name="adj2" fmla="val 60907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89C58BA4-D8F5-03E4-6C32-BDC67ACD2AD4}"/>
                  </a:ext>
                </a:extLst>
              </p:cNvPr>
              <p:cNvGrpSpPr/>
              <p:nvPr/>
            </p:nvGrpSpPr>
            <p:grpSpPr>
              <a:xfrm>
                <a:off x="5947221" y="4577468"/>
                <a:ext cx="2178396" cy="410825"/>
                <a:chOff x="6575445" y="4577697"/>
                <a:chExt cx="1380967" cy="260438"/>
              </a:xfrm>
            </p:grpSpPr>
            <p:pic>
              <p:nvPicPr>
                <p:cNvPr id="130" name="図 129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BFF406FB-9FC4-9BB0-ABB9-849B4CE527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131" name="図 130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C28C0273-5377-0FC7-12BA-04791875B5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77227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2.</a:t>
            </a:r>
            <a:r>
              <a:rPr lang="ja-JP" altLang="en-US" dirty="0"/>
              <a:t> </a:t>
            </a:r>
            <a:r>
              <a:rPr kumimoji="1" lang="ja-JP" altLang="en-US" dirty="0"/>
              <a:t>回復操作量の収集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2A87A4-15DB-467D-FCF6-F8D4A0C7C74C}"/>
              </a:ext>
            </a:extLst>
          </p:cNvPr>
          <p:cNvSpPr txBox="1"/>
          <p:nvPr/>
        </p:nvSpPr>
        <p:spPr>
          <a:xfrm>
            <a:off x="5656341" y="1590389"/>
            <a:ext cx="348766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成功率の低い「弱モデル」が</a:t>
            </a:r>
            <a:b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</a:b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ワイヤを挿入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挿入が失敗したら</a:t>
            </a:r>
            <a:b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</a:b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人間が介入してリカバリー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保存：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ステレオ画像（入力）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回復操作量　（教師信号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操作クラス　（教師信号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3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回復ステップ（教師信号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4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A4A546ED-9D1E-6AE6-80BD-9CE61644BB28}"/>
              </a:ext>
            </a:extLst>
          </p:cNvPr>
          <p:cNvGrpSpPr/>
          <p:nvPr/>
        </p:nvGrpSpPr>
        <p:grpSpPr>
          <a:xfrm>
            <a:off x="5600887" y="4799681"/>
            <a:ext cx="3293861" cy="589615"/>
            <a:chOff x="5600887" y="4799681"/>
            <a:chExt cx="3293861" cy="589615"/>
          </a:xfrm>
        </p:grpSpPr>
        <p:grpSp>
          <p:nvGrpSpPr>
            <p:cNvPr id="228" name="グループ化 227">
              <a:extLst>
                <a:ext uri="{FF2B5EF4-FFF2-40B4-BE49-F238E27FC236}">
                  <a16:creationId xmlns:a16="http://schemas.microsoft.com/office/drawing/2014/main" id="{601FBC93-DA23-D9C6-0F4B-FD83072773CC}"/>
                </a:ext>
              </a:extLst>
            </p:cNvPr>
            <p:cNvGrpSpPr/>
            <p:nvPr/>
          </p:nvGrpSpPr>
          <p:grpSpPr>
            <a:xfrm>
              <a:off x="5600887" y="4813506"/>
              <a:ext cx="1818424" cy="575790"/>
              <a:chOff x="5443210" y="4577468"/>
              <a:chExt cx="2682407" cy="849363"/>
            </a:xfrm>
          </p:grpSpPr>
          <p:grpSp>
            <p:nvGrpSpPr>
              <p:cNvPr id="264" name="グループ化 263">
                <a:extLst>
                  <a:ext uri="{FF2B5EF4-FFF2-40B4-BE49-F238E27FC236}">
                    <a16:creationId xmlns:a16="http://schemas.microsoft.com/office/drawing/2014/main" id="{63527990-EDD1-7D2B-6359-E22DC22F3F67}"/>
                  </a:ext>
                </a:extLst>
              </p:cNvPr>
              <p:cNvGrpSpPr/>
              <p:nvPr/>
            </p:nvGrpSpPr>
            <p:grpSpPr>
              <a:xfrm>
                <a:off x="5947222" y="4577468"/>
                <a:ext cx="2178395" cy="410825"/>
                <a:chOff x="6575445" y="4577697"/>
                <a:chExt cx="1380967" cy="260438"/>
              </a:xfrm>
            </p:grpSpPr>
            <p:pic>
              <p:nvPicPr>
                <p:cNvPr id="265" name="図 264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78E4D85F-DEA4-EED4-349A-D02BC7ECF5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266" name="図 265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8EB95AA-8665-CF0B-D2AD-4FC258EE1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  <p:grpSp>
            <p:nvGrpSpPr>
              <p:cNvPr id="258" name="グループ化 257">
                <a:extLst>
                  <a:ext uri="{FF2B5EF4-FFF2-40B4-BE49-F238E27FC236}">
                    <a16:creationId xmlns:a16="http://schemas.microsoft.com/office/drawing/2014/main" id="{61A5700D-243B-3B75-27F0-B4289A021BC9}"/>
                  </a:ext>
                </a:extLst>
              </p:cNvPr>
              <p:cNvGrpSpPr/>
              <p:nvPr/>
            </p:nvGrpSpPr>
            <p:grpSpPr>
              <a:xfrm>
                <a:off x="5830057" y="4680575"/>
                <a:ext cx="2178395" cy="410825"/>
                <a:chOff x="6575445" y="4577697"/>
                <a:chExt cx="1380967" cy="260438"/>
              </a:xfrm>
            </p:grpSpPr>
            <p:pic>
              <p:nvPicPr>
                <p:cNvPr id="259" name="図 258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E9B88AC-C367-0A0F-D513-531A928EB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260" name="図 259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E376C4E-AAFC-A851-1390-DFECA542C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  <p:grpSp>
            <p:nvGrpSpPr>
              <p:cNvPr id="252" name="グループ化 251">
                <a:extLst>
                  <a:ext uri="{FF2B5EF4-FFF2-40B4-BE49-F238E27FC236}">
                    <a16:creationId xmlns:a16="http://schemas.microsoft.com/office/drawing/2014/main" id="{327038EF-93C9-11A2-085A-4A804975F246}"/>
                  </a:ext>
                </a:extLst>
              </p:cNvPr>
              <p:cNvGrpSpPr/>
              <p:nvPr/>
            </p:nvGrpSpPr>
            <p:grpSpPr>
              <a:xfrm>
                <a:off x="5707712" y="4771914"/>
                <a:ext cx="2178396" cy="410825"/>
                <a:chOff x="6575445" y="4577697"/>
                <a:chExt cx="1380967" cy="260438"/>
              </a:xfrm>
            </p:grpSpPr>
            <p:pic>
              <p:nvPicPr>
                <p:cNvPr id="253" name="図 252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9FEC642C-F8C5-6205-6CE6-86A910B70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254" name="図 253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30EED89D-FEAC-262D-3A0D-0FC612DC7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  <p:grpSp>
            <p:nvGrpSpPr>
              <p:cNvPr id="246" name="グループ化 245">
                <a:extLst>
                  <a:ext uri="{FF2B5EF4-FFF2-40B4-BE49-F238E27FC236}">
                    <a16:creationId xmlns:a16="http://schemas.microsoft.com/office/drawing/2014/main" id="{86854DCE-3149-D04D-6F35-7783440E9D06}"/>
                  </a:ext>
                </a:extLst>
              </p:cNvPr>
              <p:cNvGrpSpPr/>
              <p:nvPr/>
            </p:nvGrpSpPr>
            <p:grpSpPr>
              <a:xfrm>
                <a:off x="5572203" y="4901351"/>
                <a:ext cx="2178396" cy="410825"/>
                <a:chOff x="6575445" y="4577697"/>
                <a:chExt cx="1380967" cy="260438"/>
              </a:xfrm>
            </p:grpSpPr>
            <p:pic>
              <p:nvPicPr>
                <p:cNvPr id="247" name="図 246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C75E5E8-2A4C-23E8-BA35-B04069A703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248" name="図 247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2EEE46CF-4A8A-FC91-2CB4-57453161F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  <p:grpSp>
            <p:nvGrpSpPr>
              <p:cNvPr id="236" name="グループ化 235">
                <a:extLst>
                  <a:ext uri="{FF2B5EF4-FFF2-40B4-BE49-F238E27FC236}">
                    <a16:creationId xmlns:a16="http://schemas.microsoft.com/office/drawing/2014/main" id="{EDB239B9-BDAA-5902-C40B-0679C3AD0DA2}"/>
                  </a:ext>
                </a:extLst>
              </p:cNvPr>
              <p:cNvGrpSpPr/>
              <p:nvPr/>
            </p:nvGrpSpPr>
            <p:grpSpPr>
              <a:xfrm>
                <a:off x="5443210" y="5016006"/>
                <a:ext cx="2178395" cy="410825"/>
                <a:chOff x="6575445" y="4577697"/>
                <a:chExt cx="1380967" cy="260438"/>
              </a:xfrm>
            </p:grpSpPr>
            <p:pic>
              <p:nvPicPr>
                <p:cNvPr id="241" name="図 240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A821F489-FF3C-B17F-A2AA-247CBB3A6B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5445" y="4578082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242" name="図 241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977BD4EF-0A1A-30F7-53B2-C58C366C3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2938" y="4577697"/>
                  <a:ext cx="693474" cy="260053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</p:grp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9A0CE329-226D-0283-B54E-7E6CCAD823E4}"/>
                </a:ext>
              </a:extLst>
            </p:cNvPr>
            <p:cNvGrpSpPr/>
            <p:nvPr/>
          </p:nvGrpSpPr>
          <p:grpSpPr>
            <a:xfrm>
              <a:off x="7317932" y="4799681"/>
              <a:ext cx="1576816" cy="571239"/>
              <a:chOff x="7317932" y="5351762"/>
              <a:chExt cx="1576816" cy="571239"/>
            </a:xfrm>
          </p:grpSpPr>
          <p:grpSp>
            <p:nvGrpSpPr>
              <p:cNvPr id="306" name="グループ化 305">
                <a:extLst>
                  <a:ext uri="{FF2B5EF4-FFF2-40B4-BE49-F238E27FC236}">
                    <a16:creationId xmlns:a16="http://schemas.microsoft.com/office/drawing/2014/main" id="{8D897B91-FD5B-3DED-89CF-38FB21D3E7EC}"/>
                  </a:ext>
                </a:extLst>
              </p:cNvPr>
              <p:cNvGrpSpPr/>
              <p:nvPr/>
            </p:nvGrpSpPr>
            <p:grpSpPr>
              <a:xfrm>
                <a:off x="7317932" y="5364459"/>
                <a:ext cx="925784" cy="558542"/>
                <a:chOff x="7452999" y="5496870"/>
                <a:chExt cx="1114710" cy="672525"/>
              </a:xfrm>
            </p:grpSpPr>
            <p:grpSp>
              <p:nvGrpSpPr>
                <p:cNvPr id="270" name="グループ化 269">
                  <a:extLst>
                    <a:ext uri="{FF2B5EF4-FFF2-40B4-BE49-F238E27FC236}">
                      <a16:creationId xmlns:a16="http://schemas.microsoft.com/office/drawing/2014/main" id="{D3C05B2B-C6A8-80E5-8256-1B07E7CCC6ED}"/>
                    </a:ext>
                  </a:extLst>
                </p:cNvPr>
                <p:cNvGrpSpPr/>
                <p:nvPr/>
              </p:nvGrpSpPr>
              <p:grpSpPr>
                <a:xfrm>
                  <a:off x="7452999" y="5496870"/>
                  <a:ext cx="693445" cy="672525"/>
                  <a:chOff x="7572018" y="5551488"/>
                  <a:chExt cx="832336" cy="807226"/>
                </a:xfrm>
              </p:grpSpPr>
              <p:grpSp>
                <p:nvGrpSpPr>
                  <p:cNvPr id="271" name="グループ化 270">
                    <a:extLst>
                      <a:ext uri="{FF2B5EF4-FFF2-40B4-BE49-F238E27FC236}">
                        <a16:creationId xmlns:a16="http://schemas.microsoft.com/office/drawing/2014/main" id="{E8EAADA8-0515-9D33-9187-85AC121DA7B9}"/>
                      </a:ext>
                    </a:extLst>
                  </p:cNvPr>
                  <p:cNvGrpSpPr/>
                  <p:nvPr/>
                </p:nvGrpSpPr>
                <p:grpSpPr>
                  <a:xfrm>
                    <a:off x="7966554" y="5551488"/>
                    <a:ext cx="437800" cy="527723"/>
                    <a:chOff x="7845523" y="5488034"/>
                    <a:chExt cx="437800" cy="527723"/>
                  </a:xfrm>
                </p:grpSpPr>
                <p:pic>
                  <p:nvPicPr>
                    <p:cNvPr id="284" name="図 283">
                      <a:extLst>
                        <a:ext uri="{FF2B5EF4-FFF2-40B4-BE49-F238E27FC236}">
                          <a16:creationId xmlns:a16="http://schemas.microsoft.com/office/drawing/2014/main" id="{E3670928-A64A-1820-35C2-918AD5E4B8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6107" t="42723" r="34689" b="46183"/>
                    <a:stretch/>
                  </p:blipFill>
                  <p:spPr>
                    <a:xfrm>
                      <a:off x="7845523" y="5488034"/>
                      <a:ext cx="437800" cy="5277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85" name="矢印: 右 284">
                      <a:extLst>
                        <a:ext uri="{FF2B5EF4-FFF2-40B4-BE49-F238E27FC236}">
                          <a16:creationId xmlns:a16="http://schemas.microsoft.com/office/drawing/2014/main" id="{F91D8C9A-5778-C498-AEA2-B8862C4302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993221" y="5645372"/>
                      <a:ext cx="238046" cy="161711"/>
                    </a:xfrm>
                    <a:prstGeom prst="rightArrow">
                      <a:avLst>
                        <a:gd name="adj1" fmla="val 35841"/>
                        <a:gd name="adj2" fmla="val 60907"/>
                      </a:avLst>
                    </a:prstGeom>
                    <a:solidFill>
                      <a:schemeClr val="accent6"/>
                    </a:solidFill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  <p:grpSp>
                <p:nvGrpSpPr>
                  <p:cNvPr id="272" name="グループ化 271">
                    <a:extLst>
                      <a:ext uri="{FF2B5EF4-FFF2-40B4-BE49-F238E27FC236}">
                        <a16:creationId xmlns:a16="http://schemas.microsoft.com/office/drawing/2014/main" id="{CB2FBEBA-0D15-7D15-F46F-FD97AE397472}"/>
                      </a:ext>
                    </a:extLst>
                  </p:cNvPr>
                  <p:cNvGrpSpPr/>
                  <p:nvPr/>
                </p:nvGrpSpPr>
                <p:grpSpPr>
                  <a:xfrm>
                    <a:off x="7877969" y="5623042"/>
                    <a:ext cx="437800" cy="527723"/>
                    <a:chOff x="7822659" y="5488034"/>
                    <a:chExt cx="437800" cy="527723"/>
                  </a:xfrm>
                </p:grpSpPr>
                <p:pic>
                  <p:nvPicPr>
                    <p:cNvPr id="282" name="図 281">
                      <a:extLst>
                        <a:ext uri="{FF2B5EF4-FFF2-40B4-BE49-F238E27FC236}">
                          <a16:creationId xmlns:a16="http://schemas.microsoft.com/office/drawing/2014/main" id="{4E43D352-B84A-7DDF-80BD-A8D00E7BBD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6107" t="42723" r="34689" b="46183"/>
                    <a:stretch/>
                  </p:blipFill>
                  <p:spPr>
                    <a:xfrm>
                      <a:off x="7822659" y="5488034"/>
                      <a:ext cx="437800" cy="5277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83" name="矢印: 右 282">
                      <a:extLst>
                        <a:ext uri="{FF2B5EF4-FFF2-40B4-BE49-F238E27FC236}">
                          <a16:creationId xmlns:a16="http://schemas.microsoft.com/office/drawing/2014/main" id="{938DAD7D-4816-5B3B-1A3E-07AA9919792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993221" y="5645372"/>
                      <a:ext cx="238046" cy="161711"/>
                    </a:xfrm>
                    <a:prstGeom prst="rightArrow">
                      <a:avLst>
                        <a:gd name="adj1" fmla="val 35841"/>
                        <a:gd name="adj2" fmla="val 60907"/>
                      </a:avLst>
                    </a:prstGeom>
                    <a:solidFill>
                      <a:schemeClr val="accent6"/>
                    </a:solidFill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  <p:grpSp>
                <p:nvGrpSpPr>
                  <p:cNvPr id="273" name="グループ化 272">
                    <a:extLst>
                      <a:ext uri="{FF2B5EF4-FFF2-40B4-BE49-F238E27FC236}">
                        <a16:creationId xmlns:a16="http://schemas.microsoft.com/office/drawing/2014/main" id="{EAF7C82B-07C1-DA71-8C9D-87609F7FBE0A}"/>
                      </a:ext>
                    </a:extLst>
                  </p:cNvPr>
                  <p:cNvGrpSpPr/>
                  <p:nvPr/>
                </p:nvGrpSpPr>
                <p:grpSpPr>
                  <a:xfrm>
                    <a:off x="7802472" y="5681372"/>
                    <a:ext cx="437800" cy="527723"/>
                    <a:chOff x="7845523" y="5488034"/>
                    <a:chExt cx="437800" cy="527723"/>
                  </a:xfrm>
                </p:grpSpPr>
                <p:pic>
                  <p:nvPicPr>
                    <p:cNvPr id="280" name="図 279">
                      <a:extLst>
                        <a:ext uri="{FF2B5EF4-FFF2-40B4-BE49-F238E27FC236}">
                          <a16:creationId xmlns:a16="http://schemas.microsoft.com/office/drawing/2014/main" id="{58BF3740-64D3-445C-75EE-E3825BA080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6107" t="42723" r="34689" b="46183"/>
                    <a:stretch/>
                  </p:blipFill>
                  <p:spPr>
                    <a:xfrm>
                      <a:off x="7845523" y="5488034"/>
                      <a:ext cx="437800" cy="5277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81" name="矢印: 右 280">
                      <a:extLst>
                        <a:ext uri="{FF2B5EF4-FFF2-40B4-BE49-F238E27FC236}">
                          <a16:creationId xmlns:a16="http://schemas.microsoft.com/office/drawing/2014/main" id="{3E80AEEC-87CD-10D3-7366-4FE22E12D2D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993221" y="5645372"/>
                      <a:ext cx="238046" cy="161711"/>
                    </a:xfrm>
                    <a:prstGeom prst="rightArrow">
                      <a:avLst>
                        <a:gd name="adj1" fmla="val 35841"/>
                        <a:gd name="adj2" fmla="val 60907"/>
                      </a:avLst>
                    </a:prstGeom>
                    <a:solidFill>
                      <a:schemeClr val="accent6"/>
                    </a:solidFill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  <p:grpSp>
                <p:nvGrpSpPr>
                  <p:cNvPr id="274" name="グループ化 273">
                    <a:extLst>
                      <a:ext uri="{FF2B5EF4-FFF2-40B4-BE49-F238E27FC236}">
                        <a16:creationId xmlns:a16="http://schemas.microsoft.com/office/drawing/2014/main" id="{70BF5B18-30A6-E952-AC5A-6436B2D9D986}"/>
                      </a:ext>
                    </a:extLst>
                  </p:cNvPr>
                  <p:cNvGrpSpPr/>
                  <p:nvPr/>
                </p:nvGrpSpPr>
                <p:grpSpPr>
                  <a:xfrm>
                    <a:off x="7714794" y="5758156"/>
                    <a:ext cx="437800" cy="527723"/>
                    <a:chOff x="7845523" y="5488034"/>
                    <a:chExt cx="437800" cy="527723"/>
                  </a:xfrm>
                </p:grpSpPr>
                <p:pic>
                  <p:nvPicPr>
                    <p:cNvPr id="278" name="図 277">
                      <a:extLst>
                        <a:ext uri="{FF2B5EF4-FFF2-40B4-BE49-F238E27FC236}">
                          <a16:creationId xmlns:a16="http://schemas.microsoft.com/office/drawing/2014/main" id="{AD2AFB20-2866-5E13-E283-A1DA940365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6107" t="42723" r="34689" b="46183"/>
                    <a:stretch/>
                  </p:blipFill>
                  <p:spPr>
                    <a:xfrm>
                      <a:off x="7845523" y="5488034"/>
                      <a:ext cx="437800" cy="5277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79" name="矢印: 右 278">
                      <a:extLst>
                        <a:ext uri="{FF2B5EF4-FFF2-40B4-BE49-F238E27FC236}">
                          <a16:creationId xmlns:a16="http://schemas.microsoft.com/office/drawing/2014/main" id="{6547B0EB-8B35-70FC-DEF2-F8FF4E8CEA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1797" y="5645372"/>
                      <a:ext cx="238046" cy="161711"/>
                    </a:xfrm>
                    <a:prstGeom prst="rightArrow">
                      <a:avLst>
                        <a:gd name="adj1" fmla="val 35841"/>
                        <a:gd name="adj2" fmla="val 60907"/>
                      </a:avLst>
                    </a:prstGeom>
                    <a:solidFill>
                      <a:schemeClr val="accent4"/>
                    </a:solidFill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  <p:grpSp>
                <p:nvGrpSpPr>
                  <p:cNvPr id="275" name="グループ化 274">
                    <a:extLst>
                      <a:ext uri="{FF2B5EF4-FFF2-40B4-BE49-F238E27FC236}">
                        <a16:creationId xmlns:a16="http://schemas.microsoft.com/office/drawing/2014/main" id="{474D85A2-D8D7-E615-47E3-AC6332CE4C2B}"/>
                      </a:ext>
                    </a:extLst>
                  </p:cNvPr>
                  <p:cNvGrpSpPr/>
                  <p:nvPr/>
                </p:nvGrpSpPr>
                <p:grpSpPr>
                  <a:xfrm>
                    <a:off x="7572018" y="5830991"/>
                    <a:ext cx="437800" cy="527723"/>
                    <a:chOff x="7845523" y="5488034"/>
                    <a:chExt cx="437800" cy="527723"/>
                  </a:xfrm>
                </p:grpSpPr>
                <p:pic>
                  <p:nvPicPr>
                    <p:cNvPr id="276" name="図 275">
                      <a:extLst>
                        <a:ext uri="{FF2B5EF4-FFF2-40B4-BE49-F238E27FC236}">
                          <a16:creationId xmlns:a16="http://schemas.microsoft.com/office/drawing/2014/main" id="{8509EF99-6D10-C245-F61B-AC43F6FB3B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6107" t="42723" r="34689" b="46183"/>
                    <a:stretch/>
                  </p:blipFill>
                  <p:spPr>
                    <a:xfrm>
                      <a:off x="7845523" y="5488034"/>
                      <a:ext cx="437800" cy="5277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77" name="矢印: 右 276">
                      <a:extLst>
                        <a:ext uri="{FF2B5EF4-FFF2-40B4-BE49-F238E27FC236}">
                          <a16:creationId xmlns:a16="http://schemas.microsoft.com/office/drawing/2014/main" id="{2CF27D16-3FD8-7EAB-1DC5-BBC18D356D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981788" y="5645372"/>
                      <a:ext cx="238046" cy="161711"/>
                    </a:xfrm>
                    <a:prstGeom prst="rightArrow">
                      <a:avLst>
                        <a:gd name="adj1" fmla="val 35841"/>
                        <a:gd name="adj2" fmla="val 60907"/>
                      </a:avLst>
                    </a:prstGeom>
                    <a:solidFill>
                      <a:schemeClr val="accent6"/>
                    </a:solidFill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</p:grpSp>
            <p:sp>
              <p:nvSpPr>
                <p:cNvPr id="301" name="矢印: 右 300">
                  <a:extLst>
                    <a:ext uri="{FF2B5EF4-FFF2-40B4-BE49-F238E27FC236}">
                      <a16:creationId xmlns:a16="http://schemas.microsoft.com/office/drawing/2014/main" id="{41AC1AB9-CD1D-51ED-3E23-0D311708BB20}"/>
                    </a:ext>
                  </a:extLst>
                </p:cNvPr>
                <p:cNvSpPr/>
                <p:nvPr/>
              </p:nvSpPr>
              <p:spPr>
                <a:xfrm rot="10800000">
                  <a:off x="8369385" y="5604782"/>
                  <a:ext cx="198324" cy="134726"/>
                </a:xfrm>
                <a:prstGeom prst="rightArrow">
                  <a:avLst>
                    <a:gd name="adj1" fmla="val 35841"/>
                    <a:gd name="adj2" fmla="val 60907"/>
                  </a:avLst>
                </a:prstGeom>
                <a:solidFill>
                  <a:schemeClr val="accent6"/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302" name="矢印: 右 301">
                  <a:extLst>
                    <a:ext uri="{FF2B5EF4-FFF2-40B4-BE49-F238E27FC236}">
                      <a16:creationId xmlns:a16="http://schemas.microsoft.com/office/drawing/2014/main" id="{F78C161D-A233-872F-E63E-B85DC5BA52EB}"/>
                    </a:ext>
                  </a:extLst>
                </p:cNvPr>
                <p:cNvSpPr/>
                <p:nvPr/>
              </p:nvSpPr>
              <p:spPr>
                <a:xfrm rot="10800000">
                  <a:off x="8314631" y="5664396"/>
                  <a:ext cx="198324" cy="134726"/>
                </a:xfrm>
                <a:prstGeom prst="rightArrow">
                  <a:avLst>
                    <a:gd name="adj1" fmla="val 35841"/>
                    <a:gd name="adj2" fmla="val 60907"/>
                  </a:avLst>
                </a:prstGeom>
                <a:solidFill>
                  <a:schemeClr val="accent6"/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303" name="矢印: 右 302">
                  <a:extLst>
                    <a:ext uri="{FF2B5EF4-FFF2-40B4-BE49-F238E27FC236}">
                      <a16:creationId xmlns:a16="http://schemas.microsoft.com/office/drawing/2014/main" id="{EC90C018-7BCE-A1FF-7849-83B6181457F5}"/>
                    </a:ext>
                  </a:extLst>
                </p:cNvPr>
                <p:cNvSpPr/>
                <p:nvPr/>
              </p:nvSpPr>
              <p:spPr>
                <a:xfrm rot="10800000">
                  <a:off x="8232683" y="5730197"/>
                  <a:ext cx="198324" cy="134726"/>
                </a:xfrm>
                <a:prstGeom prst="rightArrow">
                  <a:avLst>
                    <a:gd name="adj1" fmla="val 35841"/>
                    <a:gd name="adj2" fmla="val 60907"/>
                  </a:avLst>
                </a:prstGeom>
                <a:solidFill>
                  <a:schemeClr val="accent6"/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304" name="矢印: 右 303">
                  <a:extLst>
                    <a:ext uri="{FF2B5EF4-FFF2-40B4-BE49-F238E27FC236}">
                      <a16:creationId xmlns:a16="http://schemas.microsoft.com/office/drawing/2014/main" id="{4CB063FB-C6D8-9924-8B60-887FFCAE6961}"/>
                    </a:ext>
                  </a:extLst>
                </p:cNvPr>
                <p:cNvSpPr/>
                <p:nvPr/>
              </p:nvSpPr>
              <p:spPr>
                <a:xfrm>
                  <a:off x="8166778" y="5800137"/>
                  <a:ext cx="198324" cy="134726"/>
                </a:xfrm>
                <a:prstGeom prst="rightArrow">
                  <a:avLst>
                    <a:gd name="adj1" fmla="val 35841"/>
                    <a:gd name="adj2" fmla="val 60907"/>
                  </a:avLst>
                </a:prstGeom>
                <a:solidFill>
                  <a:schemeClr val="accent4"/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308" name="矢印: 右 307">
                <a:extLst>
                  <a:ext uri="{FF2B5EF4-FFF2-40B4-BE49-F238E27FC236}">
                    <a16:creationId xmlns:a16="http://schemas.microsoft.com/office/drawing/2014/main" id="{59103D4D-515C-E855-FAD7-64F25CEB0796}"/>
                  </a:ext>
                </a:extLst>
              </p:cNvPr>
              <p:cNvSpPr/>
              <p:nvPr/>
            </p:nvSpPr>
            <p:spPr>
              <a:xfrm rot="10800000">
                <a:off x="7840983" y="5675094"/>
                <a:ext cx="164711" cy="111893"/>
              </a:xfrm>
              <a:prstGeom prst="rightArrow">
                <a:avLst>
                  <a:gd name="adj1" fmla="val 35841"/>
                  <a:gd name="adj2" fmla="val 60907"/>
                </a:avLst>
              </a:prstGeom>
              <a:solidFill>
                <a:schemeClr val="accent6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grpSp>
            <p:nvGrpSpPr>
              <p:cNvPr id="315" name="グループ化 314">
                <a:extLst>
                  <a:ext uri="{FF2B5EF4-FFF2-40B4-BE49-F238E27FC236}">
                    <a16:creationId xmlns:a16="http://schemas.microsoft.com/office/drawing/2014/main" id="{AF04E448-9B6D-8AEE-02BE-0B25B19750C3}"/>
                  </a:ext>
                </a:extLst>
              </p:cNvPr>
              <p:cNvGrpSpPr/>
              <p:nvPr/>
            </p:nvGrpSpPr>
            <p:grpSpPr>
              <a:xfrm>
                <a:off x="8683119" y="5351762"/>
                <a:ext cx="211629" cy="246221"/>
                <a:chOff x="8411482" y="5712148"/>
                <a:chExt cx="211629" cy="246221"/>
              </a:xfrm>
            </p:grpSpPr>
            <p:sp>
              <p:nvSpPr>
                <p:cNvPr id="311" name="テキスト ボックス 310">
                  <a:extLst>
                    <a:ext uri="{FF2B5EF4-FFF2-40B4-BE49-F238E27FC236}">
                      <a16:creationId xmlns:a16="http://schemas.microsoft.com/office/drawing/2014/main" id="{8262A265-EE11-1730-57CE-CBFB7F3B6226}"/>
                    </a:ext>
                  </a:extLst>
                </p:cNvPr>
                <p:cNvSpPr txBox="1"/>
                <p:nvPr/>
              </p:nvSpPr>
              <p:spPr>
                <a:xfrm>
                  <a:off x="8411482" y="5712148"/>
                  <a:ext cx="211629" cy="24622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14" name="正方形/長方形 313">
                  <a:extLst>
                    <a:ext uri="{FF2B5EF4-FFF2-40B4-BE49-F238E27FC236}">
                      <a16:creationId xmlns:a16="http://schemas.microsoft.com/office/drawing/2014/main" id="{CB18C3B8-5E7F-36F9-23BC-4603B6DCB44F}"/>
                    </a:ext>
                  </a:extLst>
                </p:cNvPr>
                <p:cNvSpPr/>
                <p:nvPr/>
              </p:nvSpPr>
              <p:spPr>
                <a:xfrm>
                  <a:off x="8440369" y="5735222"/>
                  <a:ext cx="164711" cy="164711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16" name="グループ化 315">
                <a:extLst>
                  <a:ext uri="{FF2B5EF4-FFF2-40B4-BE49-F238E27FC236}">
                    <a16:creationId xmlns:a16="http://schemas.microsoft.com/office/drawing/2014/main" id="{0495BDA2-0772-12B9-8A9F-98E298F2B691}"/>
                  </a:ext>
                </a:extLst>
              </p:cNvPr>
              <p:cNvGrpSpPr/>
              <p:nvPr/>
            </p:nvGrpSpPr>
            <p:grpSpPr>
              <a:xfrm>
                <a:off x="8540930" y="5420717"/>
                <a:ext cx="211629" cy="246221"/>
                <a:chOff x="8411482" y="5712148"/>
                <a:chExt cx="211629" cy="246221"/>
              </a:xfrm>
            </p:grpSpPr>
            <p:sp>
              <p:nvSpPr>
                <p:cNvPr id="317" name="テキスト ボックス 316">
                  <a:extLst>
                    <a:ext uri="{FF2B5EF4-FFF2-40B4-BE49-F238E27FC236}">
                      <a16:creationId xmlns:a16="http://schemas.microsoft.com/office/drawing/2014/main" id="{2CC3F311-937A-FD45-2686-51A6ECC4F8F7}"/>
                    </a:ext>
                  </a:extLst>
                </p:cNvPr>
                <p:cNvSpPr txBox="1"/>
                <p:nvPr/>
              </p:nvSpPr>
              <p:spPr>
                <a:xfrm>
                  <a:off x="8411482" y="5712148"/>
                  <a:ext cx="211629" cy="24622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18" name="正方形/長方形 317">
                  <a:extLst>
                    <a:ext uri="{FF2B5EF4-FFF2-40B4-BE49-F238E27FC236}">
                      <a16:creationId xmlns:a16="http://schemas.microsoft.com/office/drawing/2014/main" id="{1A6FC196-7EC9-AA2A-697A-E013D550D224}"/>
                    </a:ext>
                  </a:extLst>
                </p:cNvPr>
                <p:cNvSpPr/>
                <p:nvPr/>
              </p:nvSpPr>
              <p:spPr>
                <a:xfrm>
                  <a:off x="8440369" y="5735222"/>
                  <a:ext cx="164711" cy="164711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19" name="グループ化 318">
                <a:extLst>
                  <a:ext uri="{FF2B5EF4-FFF2-40B4-BE49-F238E27FC236}">
                    <a16:creationId xmlns:a16="http://schemas.microsoft.com/office/drawing/2014/main" id="{43C4832A-CF40-B760-F273-31E0E36FE841}"/>
                  </a:ext>
                </a:extLst>
              </p:cNvPr>
              <p:cNvGrpSpPr/>
              <p:nvPr/>
            </p:nvGrpSpPr>
            <p:grpSpPr>
              <a:xfrm>
                <a:off x="8414421" y="5507463"/>
                <a:ext cx="211629" cy="246221"/>
                <a:chOff x="8411482" y="5712148"/>
                <a:chExt cx="211629" cy="246221"/>
              </a:xfrm>
            </p:grpSpPr>
            <p:sp>
              <p:nvSpPr>
                <p:cNvPr id="320" name="テキスト ボックス 319">
                  <a:extLst>
                    <a:ext uri="{FF2B5EF4-FFF2-40B4-BE49-F238E27FC236}">
                      <a16:creationId xmlns:a16="http://schemas.microsoft.com/office/drawing/2014/main" id="{87A31BB9-6E20-0071-13D7-5110F2933FAD}"/>
                    </a:ext>
                  </a:extLst>
                </p:cNvPr>
                <p:cNvSpPr txBox="1"/>
                <p:nvPr/>
              </p:nvSpPr>
              <p:spPr>
                <a:xfrm>
                  <a:off x="8411482" y="5712148"/>
                  <a:ext cx="211629" cy="24622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21" name="正方形/長方形 320">
                  <a:extLst>
                    <a:ext uri="{FF2B5EF4-FFF2-40B4-BE49-F238E27FC236}">
                      <a16:creationId xmlns:a16="http://schemas.microsoft.com/office/drawing/2014/main" id="{A6A1DBE1-194E-CF66-2CE5-943DD3711603}"/>
                    </a:ext>
                  </a:extLst>
                </p:cNvPr>
                <p:cNvSpPr/>
                <p:nvPr/>
              </p:nvSpPr>
              <p:spPr>
                <a:xfrm>
                  <a:off x="8440369" y="5735222"/>
                  <a:ext cx="164711" cy="164711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22" name="グループ化 321">
                <a:extLst>
                  <a:ext uri="{FF2B5EF4-FFF2-40B4-BE49-F238E27FC236}">
                    <a16:creationId xmlns:a16="http://schemas.microsoft.com/office/drawing/2014/main" id="{77D77835-7544-6FCC-1E73-4B188BD2D2EF}"/>
                  </a:ext>
                </a:extLst>
              </p:cNvPr>
              <p:cNvGrpSpPr/>
              <p:nvPr/>
            </p:nvGrpSpPr>
            <p:grpSpPr>
              <a:xfrm>
                <a:off x="8282590" y="5571135"/>
                <a:ext cx="211629" cy="246221"/>
                <a:chOff x="8411482" y="5712148"/>
                <a:chExt cx="211629" cy="246221"/>
              </a:xfrm>
            </p:grpSpPr>
            <p:sp>
              <p:nvSpPr>
                <p:cNvPr id="323" name="テキスト ボックス 322">
                  <a:extLst>
                    <a:ext uri="{FF2B5EF4-FFF2-40B4-BE49-F238E27FC236}">
                      <a16:creationId xmlns:a16="http://schemas.microsoft.com/office/drawing/2014/main" id="{287EDB4A-7745-06FE-FF3E-CD98B92816AE}"/>
                    </a:ext>
                  </a:extLst>
                </p:cNvPr>
                <p:cNvSpPr txBox="1"/>
                <p:nvPr/>
              </p:nvSpPr>
              <p:spPr>
                <a:xfrm>
                  <a:off x="8411482" y="5712148"/>
                  <a:ext cx="211629" cy="24622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24" name="正方形/長方形 323">
                  <a:extLst>
                    <a:ext uri="{FF2B5EF4-FFF2-40B4-BE49-F238E27FC236}">
                      <a16:creationId xmlns:a16="http://schemas.microsoft.com/office/drawing/2014/main" id="{BAAB1EAA-9387-9C92-1B9C-EEEDAB26E821}"/>
                    </a:ext>
                  </a:extLst>
                </p:cNvPr>
                <p:cNvSpPr/>
                <p:nvPr/>
              </p:nvSpPr>
              <p:spPr>
                <a:xfrm>
                  <a:off x="8440369" y="5735222"/>
                  <a:ext cx="164711" cy="164711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25" name="グループ化 324">
                <a:extLst>
                  <a:ext uri="{FF2B5EF4-FFF2-40B4-BE49-F238E27FC236}">
                    <a16:creationId xmlns:a16="http://schemas.microsoft.com/office/drawing/2014/main" id="{4FFE7642-7184-6CE6-455B-6D8F7B7F2E10}"/>
                  </a:ext>
                </a:extLst>
              </p:cNvPr>
              <p:cNvGrpSpPr/>
              <p:nvPr/>
            </p:nvGrpSpPr>
            <p:grpSpPr>
              <a:xfrm>
                <a:off x="8147906" y="5649462"/>
                <a:ext cx="211629" cy="246221"/>
                <a:chOff x="8411482" y="5712148"/>
                <a:chExt cx="211629" cy="246221"/>
              </a:xfrm>
            </p:grpSpPr>
            <p:sp>
              <p:nvSpPr>
                <p:cNvPr id="326" name="テキスト ボックス 325">
                  <a:extLst>
                    <a:ext uri="{FF2B5EF4-FFF2-40B4-BE49-F238E27FC236}">
                      <a16:creationId xmlns:a16="http://schemas.microsoft.com/office/drawing/2014/main" id="{666F51CA-7742-B9BE-5D90-28509F6C6E1D}"/>
                    </a:ext>
                  </a:extLst>
                </p:cNvPr>
                <p:cNvSpPr txBox="1"/>
                <p:nvPr/>
              </p:nvSpPr>
              <p:spPr>
                <a:xfrm>
                  <a:off x="8411482" y="5712148"/>
                  <a:ext cx="211629" cy="24622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27" name="正方形/長方形 326">
                  <a:extLst>
                    <a:ext uri="{FF2B5EF4-FFF2-40B4-BE49-F238E27FC236}">
                      <a16:creationId xmlns:a16="http://schemas.microsoft.com/office/drawing/2014/main" id="{49B7E206-75AF-637B-E905-59A163656AA6}"/>
                    </a:ext>
                  </a:extLst>
                </p:cNvPr>
                <p:cNvSpPr/>
                <p:nvPr/>
              </p:nvSpPr>
              <p:spPr>
                <a:xfrm>
                  <a:off x="8440369" y="5735222"/>
                  <a:ext cx="164711" cy="164711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</p:grp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343E2D-F795-DD95-B4A2-0076079BDE21}"/>
              </a:ext>
            </a:extLst>
          </p:cNvPr>
          <p:cNvSpPr txBox="1"/>
          <p:nvPr/>
        </p:nvSpPr>
        <p:spPr>
          <a:xfrm>
            <a:off x="5163637" y="6221383"/>
            <a:ext cx="18624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Kim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らの手法</a:t>
            </a:r>
            <a:r>
              <a:rPr kumimoji="1" lang="en-US" altLang="ja-JP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[15]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06BDBC1-4695-FAB6-B58B-554721D060F4}"/>
              </a:ext>
            </a:extLst>
          </p:cNvPr>
          <p:cNvGrpSpPr/>
          <p:nvPr/>
        </p:nvGrpSpPr>
        <p:grpSpPr>
          <a:xfrm>
            <a:off x="7013186" y="5807853"/>
            <a:ext cx="563743" cy="696700"/>
            <a:chOff x="7139073" y="5790169"/>
            <a:chExt cx="563743" cy="696700"/>
          </a:xfrm>
        </p:grpSpPr>
        <p:pic>
          <p:nvPicPr>
            <p:cNvPr id="26" name="Picture 2" descr="シルエット, オフィス, モデル, ラップトップ, イラスト, 椅子, 人. 芸術, オフィス, モデル, ラップトップ, イラスト, シルエット,  椅子, 人. | CanStock">
              <a:extLst>
                <a:ext uri="{FF2B5EF4-FFF2-40B4-BE49-F238E27FC236}">
                  <a16:creationId xmlns:a16="http://schemas.microsoft.com/office/drawing/2014/main" id="{3CC437C4-59B0-49CF-81A0-DFF856D71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62" b="45385" l="58400" r="91000">
                          <a14:foregroundMark x1="69600" y1="8462" x2="69600" y2="8462"/>
                          <a14:foregroundMark x1="76200" y1="43077" x2="76200" y2="43077"/>
                          <a14:foregroundMark x1="69200" y1="45385" x2="69200" y2="45385"/>
                        </a14:backgroundRemoval>
                      </a14:imgEffect>
                      <a14:imgEffect>
                        <a14:colorTemperature colorTemp="59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14" t="6140" r="4752" b="54161"/>
            <a:stretch/>
          </p:blipFill>
          <p:spPr bwMode="auto">
            <a:xfrm>
              <a:off x="7139073" y="5918263"/>
              <a:ext cx="563743" cy="568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二等辺三角形 8">
              <a:extLst>
                <a:ext uri="{FF2B5EF4-FFF2-40B4-BE49-F238E27FC236}">
                  <a16:creationId xmlns:a16="http://schemas.microsoft.com/office/drawing/2014/main" id="{1E87570B-51D6-0675-CA0B-BFEFB56B0B0D}"/>
                </a:ext>
              </a:extLst>
            </p:cNvPr>
            <p:cNvSpPr/>
            <p:nvPr/>
          </p:nvSpPr>
          <p:spPr>
            <a:xfrm>
              <a:off x="7440991" y="5790169"/>
              <a:ext cx="238871" cy="205923"/>
            </a:xfrm>
            <a:prstGeom prst="triangle">
              <a:avLst/>
            </a:prstGeom>
            <a:solidFill>
              <a:srgbClr val="FFFF00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!</a:t>
              </a:r>
              <a:endParaRPr kumimoji="1" lang="ja-JP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E0F09CA7-3994-77AE-D4E8-CC531948877D}"/>
              </a:ext>
            </a:extLst>
          </p:cNvPr>
          <p:cNvGrpSpPr/>
          <p:nvPr/>
        </p:nvGrpSpPr>
        <p:grpSpPr>
          <a:xfrm>
            <a:off x="7673655" y="5721090"/>
            <a:ext cx="1115278" cy="783463"/>
            <a:chOff x="7794575" y="5672870"/>
            <a:chExt cx="1115278" cy="783463"/>
          </a:xfrm>
        </p:grpSpPr>
        <p:pic>
          <p:nvPicPr>
            <p:cNvPr id="8" name="Picture 2" descr="シルエット, オフィス, モデル, ラップトップ, イラスト, 椅子, 人. 芸術, オフィス, モデル, ラップトップ, イラスト, シルエット,  椅子, 人. | CanStock">
              <a:extLst>
                <a:ext uri="{FF2B5EF4-FFF2-40B4-BE49-F238E27FC236}">
                  <a16:creationId xmlns:a16="http://schemas.microsoft.com/office/drawing/2014/main" id="{21EA1B17-BB75-1D8E-AC47-461CAD021F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62" b="45385" l="58400" r="91000">
                          <a14:foregroundMark x1="69600" y1="8462" x2="69600" y2="8462"/>
                          <a14:foregroundMark x1="76200" y1="43077" x2="76200" y2="43077"/>
                          <a14:foregroundMark x1="69200" y1="45385" x2="69200" y2="45385"/>
                        </a14:backgroundRemoval>
                      </a14:imgEffect>
                      <a14:imgEffect>
                        <a14:colorTemperature colorTemp="59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14" t="6140" r="4752" b="54161"/>
            <a:stretch/>
          </p:blipFill>
          <p:spPr bwMode="auto">
            <a:xfrm>
              <a:off x="7794575" y="5887727"/>
              <a:ext cx="563743" cy="568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D36557F8-38B6-A41F-28DE-9067D1B80949}"/>
                </a:ext>
              </a:extLst>
            </p:cNvPr>
            <p:cNvSpPr/>
            <p:nvPr/>
          </p:nvSpPr>
          <p:spPr>
            <a:xfrm>
              <a:off x="8346110" y="5672870"/>
              <a:ext cx="563743" cy="396103"/>
            </a:xfrm>
            <a:prstGeom prst="wedgeRoundRectCallout">
              <a:avLst>
                <a:gd name="adj1" fmla="val -85278"/>
                <a:gd name="adj2" fmla="val 21621"/>
                <a:gd name="adj3" fmla="val 16667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1" name="矢印: 右 10">
              <a:extLst>
                <a:ext uri="{FF2B5EF4-FFF2-40B4-BE49-F238E27FC236}">
                  <a16:creationId xmlns:a16="http://schemas.microsoft.com/office/drawing/2014/main" id="{7C52AE91-598A-AD68-75A1-A77B51C691E1}"/>
                </a:ext>
              </a:extLst>
            </p:cNvPr>
            <p:cNvSpPr/>
            <p:nvPr/>
          </p:nvSpPr>
          <p:spPr>
            <a:xfrm rot="10800000">
              <a:off x="8648686" y="5699267"/>
              <a:ext cx="164711" cy="111892"/>
            </a:xfrm>
            <a:prstGeom prst="rightArrow">
              <a:avLst>
                <a:gd name="adj1" fmla="val 35841"/>
                <a:gd name="adj2" fmla="val 60907"/>
              </a:avLst>
            </a:prstGeom>
            <a:solidFill>
              <a:schemeClr val="accent6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2" name="矢印: 右 11">
              <a:extLst>
                <a:ext uri="{FF2B5EF4-FFF2-40B4-BE49-F238E27FC236}">
                  <a16:creationId xmlns:a16="http://schemas.microsoft.com/office/drawing/2014/main" id="{2BA674E4-A62F-EF5B-288E-1F42C54CBD61}"/>
                </a:ext>
              </a:extLst>
            </p:cNvPr>
            <p:cNvSpPr/>
            <p:nvPr/>
          </p:nvSpPr>
          <p:spPr>
            <a:xfrm rot="10800000">
              <a:off x="8603212" y="5748777"/>
              <a:ext cx="164711" cy="111892"/>
            </a:xfrm>
            <a:prstGeom prst="rightArrow">
              <a:avLst>
                <a:gd name="adj1" fmla="val 35841"/>
                <a:gd name="adj2" fmla="val 60907"/>
              </a:avLst>
            </a:prstGeom>
            <a:solidFill>
              <a:schemeClr val="accent6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3" name="矢印: 右 12">
              <a:extLst>
                <a:ext uri="{FF2B5EF4-FFF2-40B4-BE49-F238E27FC236}">
                  <a16:creationId xmlns:a16="http://schemas.microsoft.com/office/drawing/2014/main" id="{46813E88-CD82-432E-B659-21707B70A826}"/>
                </a:ext>
              </a:extLst>
            </p:cNvPr>
            <p:cNvSpPr/>
            <p:nvPr/>
          </p:nvSpPr>
          <p:spPr>
            <a:xfrm rot="10800000">
              <a:off x="8535153" y="5803426"/>
              <a:ext cx="164711" cy="111892"/>
            </a:xfrm>
            <a:prstGeom prst="rightArrow">
              <a:avLst>
                <a:gd name="adj1" fmla="val 35841"/>
                <a:gd name="adj2" fmla="val 60907"/>
              </a:avLst>
            </a:prstGeom>
            <a:solidFill>
              <a:schemeClr val="accent6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4" name="矢印: 右 13">
              <a:extLst>
                <a:ext uri="{FF2B5EF4-FFF2-40B4-BE49-F238E27FC236}">
                  <a16:creationId xmlns:a16="http://schemas.microsoft.com/office/drawing/2014/main" id="{0984BFD9-F6D3-4943-52DD-C505EEE53B91}"/>
                </a:ext>
              </a:extLst>
            </p:cNvPr>
            <p:cNvSpPr/>
            <p:nvPr/>
          </p:nvSpPr>
          <p:spPr>
            <a:xfrm>
              <a:off x="8480418" y="5861512"/>
              <a:ext cx="164711" cy="111892"/>
            </a:xfrm>
            <a:prstGeom prst="rightArrow">
              <a:avLst>
                <a:gd name="adj1" fmla="val 35841"/>
                <a:gd name="adj2" fmla="val 60907"/>
              </a:avLst>
            </a:prstGeom>
            <a:solidFill>
              <a:schemeClr val="accent4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5" name="矢印: 右 14">
              <a:extLst>
                <a:ext uri="{FF2B5EF4-FFF2-40B4-BE49-F238E27FC236}">
                  <a16:creationId xmlns:a16="http://schemas.microsoft.com/office/drawing/2014/main" id="{AE7AF11D-F856-C12D-FA61-48551EF1F70B}"/>
                </a:ext>
              </a:extLst>
            </p:cNvPr>
            <p:cNvSpPr/>
            <p:nvPr/>
          </p:nvSpPr>
          <p:spPr>
            <a:xfrm rot="10800000">
              <a:off x="8410664" y="5920276"/>
              <a:ext cx="164711" cy="111893"/>
            </a:xfrm>
            <a:prstGeom prst="rightArrow">
              <a:avLst>
                <a:gd name="adj1" fmla="val 35841"/>
                <a:gd name="adj2" fmla="val 60907"/>
              </a:avLst>
            </a:prstGeom>
            <a:solidFill>
              <a:schemeClr val="accent6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7" name="スライド番号プレースホルダー 3">
            <a:extLst>
              <a:ext uri="{FF2B5EF4-FFF2-40B4-BE49-F238E27FC236}">
                <a16:creationId xmlns:a16="http://schemas.microsoft.com/office/drawing/2014/main" id="{C44E01FA-4712-6EF4-F323-AB656BFC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7522" y="6507387"/>
            <a:ext cx="2057400" cy="352421"/>
          </a:xfrm>
        </p:spPr>
        <p:txBody>
          <a:bodyPr/>
          <a:lstStyle/>
          <a:p>
            <a:fld id="{E2855A2B-33F0-984E-AFAE-592954D8F9B2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grpSp>
        <p:nvGrpSpPr>
          <p:cNvPr id="227" name="グループ化 226">
            <a:extLst>
              <a:ext uri="{FF2B5EF4-FFF2-40B4-BE49-F238E27FC236}">
                <a16:creationId xmlns:a16="http://schemas.microsoft.com/office/drawing/2014/main" id="{55B2D0EA-9AB6-3065-7F18-AAED1DED1492}"/>
              </a:ext>
            </a:extLst>
          </p:cNvPr>
          <p:cNvGrpSpPr/>
          <p:nvPr/>
        </p:nvGrpSpPr>
        <p:grpSpPr>
          <a:xfrm>
            <a:off x="118246" y="1643199"/>
            <a:ext cx="5170201" cy="4051368"/>
            <a:chOff x="118246" y="1643199"/>
            <a:chExt cx="5170201" cy="4051368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1AA396D-621D-D73C-C042-1C8885F604AC}"/>
                </a:ext>
              </a:extLst>
            </p:cNvPr>
            <p:cNvGrpSpPr/>
            <p:nvPr/>
          </p:nvGrpSpPr>
          <p:grpSpPr>
            <a:xfrm>
              <a:off x="118246" y="1648647"/>
              <a:ext cx="5170201" cy="4045920"/>
              <a:chOff x="4392244" y="669496"/>
              <a:chExt cx="6923456" cy="5417923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0FA00EBE-DAEB-0B8C-AA8D-752E5C4BFB5A}"/>
                  </a:ext>
                </a:extLst>
              </p:cNvPr>
              <p:cNvGrpSpPr/>
              <p:nvPr/>
            </p:nvGrpSpPr>
            <p:grpSpPr>
              <a:xfrm>
                <a:off x="5366568" y="770581"/>
                <a:ext cx="5949132" cy="5316838"/>
                <a:chOff x="261327" y="1522407"/>
                <a:chExt cx="4597400" cy="4108773"/>
              </a:xfrm>
            </p:grpSpPr>
            <p:pic>
              <p:nvPicPr>
                <p:cNvPr id="38" name="図 37">
                  <a:extLst>
                    <a:ext uri="{FF2B5EF4-FFF2-40B4-BE49-F238E27FC236}">
                      <a16:creationId xmlns:a16="http://schemas.microsoft.com/office/drawing/2014/main" id="{1DF452D9-366B-57C4-4C2D-94DB39C041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82" t="22199" r="16482" b="17889"/>
                <a:stretch/>
              </p:blipFill>
              <p:spPr>
                <a:xfrm>
                  <a:off x="261327" y="1522407"/>
                  <a:ext cx="4597400" cy="410877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593052E3-8839-A4B2-1FA2-A6345DCC4744}"/>
                    </a:ext>
                  </a:extLst>
                </p:cNvPr>
                <p:cNvSpPr/>
                <p:nvPr/>
              </p:nvSpPr>
              <p:spPr>
                <a:xfrm>
                  <a:off x="3468565" y="1926477"/>
                  <a:ext cx="348762" cy="24314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878B86F0-13F0-93D4-4373-2F26EF20FCA4}"/>
                    </a:ext>
                  </a:extLst>
                </p:cNvPr>
                <p:cNvSpPr/>
                <p:nvPr/>
              </p:nvSpPr>
              <p:spPr>
                <a:xfrm>
                  <a:off x="1334476" y="3226541"/>
                  <a:ext cx="218229" cy="5580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4F4237CF-76F6-EBC8-BB12-DD37018DC97D}"/>
                    </a:ext>
                  </a:extLst>
                </p:cNvPr>
                <p:cNvSpPr/>
                <p:nvPr/>
              </p:nvSpPr>
              <p:spPr>
                <a:xfrm>
                  <a:off x="2931143" y="3308350"/>
                  <a:ext cx="412263" cy="60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2" name="コネクタ: カギ線 41">
                  <a:extLst>
                    <a:ext uri="{FF2B5EF4-FFF2-40B4-BE49-F238E27FC236}">
                      <a16:creationId xmlns:a16="http://schemas.microsoft.com/office/drawing/2014/main" id="{D61DE493-1643-584F-3681-35C610C84F34}"/>
                    </a:ext>
                  </a:extLst>
                </p:cNvPr>
                <p:cNvCxnSpPr>
                  <a:cxnSpLocks/>
                  <a:stCxn id="41" idx="2"/>
                  <a:endCxn id="40" idx="2"/>
                </p:cNvCxnSpPr>
                <p:nvPr/>
              </p:nvCxnSpPr>
              <p:spPr>
                <a:xfrm rot="5400000" flipH="1">
                  <a:off x="2225059" y="3003133"/>
                  <a:ext cx="130748" cy="1693684"/>
                </a:xfrm>
                <a:prstGeom prst="bentConnector3">
                  <a:avLst>
                    <a:gd name="adj1" fmla="val -543947"/>
                  </a:avLst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コネクタ: カギ線 42">
                  <a:extLst>
                    <a:ext uri="{FF2B5EF4-FFF2-40B4-BE49-F238E27FC236}">
                      <a16:creationId xmlns:a16="http://schemas.microsoft.com/office/drawing/2014/main" id="{908A2430-E0BC-3CE9-6F86-BE0F8743D12F}"/>
                    </a:ext>
                  </a:extLst>
                </p:cNvPr>
                <p:cNvCxnSpPr>
                  <a:cxnSpLocks/>
                  <a:stCxn id="44" idx="0"/>
                  <a:endCxn id="39" idx="0"/>
                </p:cNvCxnSpPr>
                <p:nvPr/>
              </p:nvCxnSpPr>
              <p:spPr>
                <a:xfrm rot="5400000" flipH="1" flipV="1">
                  <a:off x="2153958" y="1584412"/>
                  <a:ext cx="1146923" cy="1831054"/>
                </a:xfrm>
                <a:prstGeom prst="bentConnector3">
                  <a:avLst>
                    <a:gd name="adj1" fmla="val 130229"/>
                  </a:avLst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D27C897A-AE66-667C-9E6E-24F2A63A2A1E}"/>
                    </a:ext>
                  </a:extLst>
                </p:cNvPr>
                <p:cNvSpPr/>
                <p:nvPr/>
              </p:nvSpPr>
              <p:spPr>
                <a:xfrm>
                  <a:off x="1552706" y="3073400"/>
                  <a:ext cx="518371" cy="15314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E6368872-8888-EC33-11A4-96F70D34B37B}"/>
                    </a:ext>
                  </a:extLst>
                </p:cNvPr>
                <p:cNvSpPr txBox="1"/>
                <p:nvPr/>
              </p:nvSpPr>
              <p:spPr>
                <a:xfrm>
                  <a:off x="1749938" y="1708511"/>
                  <a:ext cx="923299" cy="36096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en-US" altLang="ja-JP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ja-JP" i="1" baseline="30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ja-JP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ja-JP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R</a:t>
                  </a:r>
                  <a:r>
                    <a:rPr lang="en-US" altLang="ja-JP" i="1" baseline="30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t</a:t>
                  </a:r>
                </a:p>
              </p:txBody>
            </p:sp>
          </p:grpSp>
          <p:sp>
            <p:nvSpPr>
              <p:cNvPr id="29" name="四角形: 角を丸くする 28">
                <a:extLst>
                  <a:ext uri="{FF2B5EF4-FFF2-40B4-BE49-F238E27FC236}">
                    <a16:creationId xmlns:a16="http://schemas.microsoft.com/office/drawing/2014/main" id="{D9A39C10-17DF-881A-1EB1-DDA8CD735BA1}"/>
                  </a:ext>
                </a:extLst>
              </p:cNvPr>
              <p:cNvSpPr/>
              <p:nvPr/>
            </p:nvSpPr>
            <p:spPr>
              <a:xfrm>
                <a:off x="6492742" y="4559759"/>
                <a:ext cx="800122" cy="39109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ja-JP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選択</a:t>
                </a:r>
              </a:p>
            </p:txBody>
          </p:sp>
          <p:sp>
            <p:nvSpPr>
              <p:cNvPr id="30" name="四角形: 角を丸くする 29">
                <a:extLst>
                  <a:ext uri="{FF2B5EF4-FFF2-40B4-BE49-F238E27FC236}">
                    <a16:creationId xmlns:a16="http://schemas.microsoft.com/office/drawing/2014/main" id="{C93B0C98-9093-F112-91DF-7A4BC416C424}"/>
                  </a:ext>
                </a:extLst>
              </p:cNvPr>
              <p:cNvSpPr/>
              <p:nvPr/>
            </p:nvSpPr>
            <p:spPr>
              <a:xfrm>
                <a:off x="4392244" y="2526070"/>
                <a:ext cx="1417076" cy="44969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弱モデル</a:t>
                </a:r>
              </a:p>
            </p:txBody>
          </p:sp>
          <p:cxnSp>
            <p:nvCxnSpPr>
              <p:cNvPr id="31" name="コネクタ: カギ線 30">
                <a:extLst>
                  <a:ext uri="{FF2B5EF4-FFF2-40B4-BE49-F238E27FC236}">
                    <a16:creationId xmlns:a16="http://schemas.microsoft.com/office/drawing/2014/main" id="{FCDAEF5A-79D6-E8D3-7F5E-B305F79CA941}"/>
                  </a:ext>
                </a:extLst>
              </p:cNvPr>
              <p:cNvCxnSpPr>
                <a:cxnSpLocks/>
                <a:stCxn id="30" idx="2"/>
                <a:endCxn id="29" idx="1"/>
              </p:cNvCxnSpPr>
              <p:nvPr/>
            </p:nvCxnSpPr>
            <p:spPr>
              <a:xfrm rot="16200000" flipH="1">
                <a:off x="4906990" y="3169557"/>
                <a:ext cx="1779544" cy="1391960"/>
              </a:xfrm>
              <a:prstGeom prst="bentConnector2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コネクタ: カギ線 31">
                <a:extLst>
                  <a:ext uri="{FF2B5EF4-FFF2-40B4-BE49-F238E27FC236}">
                    <a16:creationId xmlns:a16="http://schemas.microsoft.com/office/drawing/2014/main" id="{6306B20A-B721-4E0A-4245-116D39B6A737}"/>
                  </a:ext>
                </a:extLst>
              </p:cNvPr>
              <p:cNvCxnSpPr>
                <a:cxnSpLocks/>
                <a:stCxn id="44" idx="0"/>
                <a:endCxn id="30" idx="0"/>
              </p:cNvCxnSpPr>
              <p:nvPr/>
            </p:nvCxnSpPr>
            <p:spPr>
              <a:xfrm rot="16200000" flipV="1">
                <a:off x="6111143" y="1515710"/>
                <a:ext cx="251529" cy="2272249"/>
              </a:xfrm>
              <a:prstGeom prst="bentConnector3">
                <a:avLst>
                  <a:gd name="adj1" fmla="val 769371"/>
                </a:avLst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図 32" descr="座る, 猫, 水, 立つ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6D23317-B8F5-6AAC-FA62-A459EC0C3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834" y="669496"/>
                <a:ext cx="923469" cy="34630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図 33" descr="建物, 座る, 流し, ぼやけ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2330EA9-5797-C79C-BB00-7E2FA85FC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5365" y="669497"/>
                <a:ext cx="923469" cy="346301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8C698C52-2D4E-3703-8A4E-7E5D1CAD9FFA}"/>
                </a:ext>
              </a:extLst>
            </p:cNvPr>
            <p:cNvSpPr txBox="1"/>
            <p:nvPr/>
          </p:nvSpPr>
          <p:spPr>
            <a:xfrm>
              <a:off x="3335743" y="4771915"/>
              <a:ext cx="1058225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回復</a:t>
              </a:r>
              <a:br>
                <a:rPr lang="en-US" altLang="ja-JP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</a:br>
              <a:r>
                <a:rPr lang="ja-JP" alt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操作量</a:t>
              </a:r>
            </a:p>
          </p:txBody>
        </p:sp>
        <p:sp>
          <p:nvSpPr>
            <p:cNvPr id="223" name="テキスト ボックス 222">
              <a:extLst>
                <a:ext uri="{FF2B5EF4-FFF2-40B4-BE49-F238E27FC236}">
                  <a16:creationId xmlns:a16="http://schemas.microsoft.com/office/drawing/2014/main" id="{88F34648-F241-5780-488C-845296730B16}"/>
                </a:ext>
              </a:extLst>
            </p:cNvPr>
            <p:cNvSpPr txBox="1"/>
            <p:nvPr/>
          </p:nvSpPr>
          <p:spPr>
            <a:xfrm>
              <a:off x="1144232" y="4836360"/>
              <a:ext cx="1058225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挿入</a:t>
              </a:r>
              <a:br>
                <a:rPr lang="en-US" altLang="ja-JP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</a:br>
              <a:r>
                <a:rPr lang="ja-JP" alt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操作量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33072E9B-C437-F802-EFD6-8B07FB308ED3}"/>
                </a:ext>
              </a:extLst>
            </p:cNvPr>
            <p:cNvGrpSpPr/>
            <p:nvPr/>
          </p:nvGrpSpPr>
          <p:grpSpPr>
            <a:xfrm>
              <a:off x="298580" y="3463282"/>
              <a:ext cx="1685159" cy="1600608"/>
              <a:chOff x="298580" y="3463282"/>
              <a:chExt cx="1685159" cy="1600608"/>
            </a:xfrm>
          </p:grpSpPr>
          <p:sp>
            <p:nvSpPr>
              <p:cNvPr id="237" name="矢印: 右 236">
                <a:extLst>
                  <a:ext uri="{FF2B5EF4-FFF2-40B4-BE49-F238E27FC236}">
                    <a16:creationId xmlns:a16="http://schemas.microsoft.com/office/drawing/2014/main" id="{C8583D8E-3806-1DC4-B42F-A006B87717D0}"/>
                  </a:ext>
                </a:extLst>
              </p:cNvPr>
              <p:cNvSpPr/>
              <p:nvPr/>
            </p:nvSpPr>
            <p:spPr>
              <a:xfrm>
                <a:off x="298580" y="3463282"/>
                <a:ext cx="239946" cy="163000"/>
              </a:xfrm>
              <a:prstGeom prst="rightArrow">
                <a:avLst>
                  <a:gd name="adj1" fmla="val 35841"/>
                  <a:gd name="adj2" fmla="val 60907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38" name="矢印: 右 237">
                <a:extLst>
                  <a:ext uri="{FF2B5EF4-FFF2-40B4-BE49-F238E27FC236}">
                    <a16:creationId xmlns:a16="http://schemas.microsoft.com/office/drawing/2014/main" id="{6CFFA754-9DFB-129F-F015-2834B3D2A9E8}"/>
                  </a:ext>
                </a:extLst>
              </p:cNvPr>
              <p:cNvSpPr/>
              <p:nvPr/>
            </p:nvSpPr>
            <p:spPr>
              <a:xfrm>
                <a:off x="1150631" y="4900890"/>
                <a:ext cx="239946" cy="163000"/>
              </a:xfrm>
              <a:prstGeom prst="rightArrow">
                <a:avLst>
                  <a:gd name="adj1" fmla="val 35841"/>
                  <a:gd name="adj2" fmla="val 60907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39" name="矢印: 右 238">
                <a:extLst>
                  <a:ext uri="{FF2B5EF4-FFF2-40B4-BE49-F238E27FC236}">
                    <a16:creationId xmlns:a16="http://schemas.microsoft.com/office/drawing/2014/main" id="{6F955BD2-49C5-08D7-B4D8-550EBD1D0CB2}"/>
                  </a:ext>
                </a:extLst>
              </p:cNvPr>
              <p:cNvSpPr/>
              <p:nvPr/>
            </p:nvSpPr>
            <p:spPr>
              <a:xfrm>
                <a:off x="1743793" y="3761227"/>
                <a:ext cx="239946" cy="163000"/>
              </a:xfrm>
              <a:prstGeom prst="rightArrow">
                <a:avLst>
                  <a:gd name="adj1" fmla="val 35841"/>
                  <a:gd name="adj2" fmla="val 60907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005BBA50-32A3-3BAB-6AD1-CDFB2168283B}"/>
                </a:ext>
              </a:extLst>
            </p:cNvPr>
            <p:cNvGrpSpPr/>
            <p:nvPr/>
          </p:nvGrpSpPr>
          <p:grpSpPr>
            <a:xfrm>
              <a:off x="1721515" y="3271179"/>
              <a:ext cx="2680568" cy="1823901"/>
              <a:chOff x="1721515" y="3271179"/>
              <a:chExt cx="2680568" cy="1823901"/>
            </a:xfrm>
          </p:grpSpPr>
          <p:sp>
            <p:nvSpPr>
              <p:cNvPr id="49" name="矢印: 右 48">
                <a:extLst>
                  <a:ext uri="{FF2B5EF4-FFF2-40B4-BE49-F238E27FC236}">
                    <a16:creationId xmlns:a16="http://schemas.microsoft.com/office/drawing/2014/main" id="{65E4ACD9-A87B-AC40-374F-B03D1A360E20}"/>
                  </a:ext>
                </a:extLst>
              </p:cNvPr>
              <p:cNvSpPr/>
              <p:nvPr/>
            </p:nvSpPr>
            <p:spPr>
              <a:xfrm rot="10800000">
                <a:off x="3874605" y="3271179"/>
                <a:ext cx="239946" cy="163000"/>
              </a:xfrm>
              <a:prstGeom prst="rightArrow">
                <a:avLst>
                  <a:gd name="adj1" fmla="val 35841"/>
                  <a:gd name="adj2" fmla="val 60907"/>
                </a:avLst>
              </a:prstGeom>
              <a:solidFill>
                <a:schemeClr val="accent6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30" name="矢印: 右 229">
                <a:extLst>
                  <a:ext uri="{FF2B5EF4-FFF2-40B4-BE49-F238E27FC236}">
                    <a16:creationId xmlns:a16="http://schemas.microsoft.com/office/drawing/2014/main" id="{1583FA7E-6996-1173-02E2-6DD72FA46E33}"/>
                  </a:ext>
                </a:extLst>
              </p:cNvPr>
              <p:cNvSpPr/>
              <p:nvPr/>
            </p:nvSpPr>
            <p:spPr>
              <a:xfrm rot="10800000">
                <a:off x="4162137" y="4932080"/>
                <a:ext cx="239946" cy="163000"/>
              </a:xfrm>
              <a:prstGeom prst="rightArrow">
                <a:avLst>
                  <a:gd name="adj1" fmla="val 35841"/>
                  <a:gd name="adj2" fmla="val 60907"/>
                </a:avLst>
              </a:prstGeom>
              <a:solidFill>
                <a:schemeClr val="accent6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40" name="矢印: 右 239">
                <a:extLst>
                  <a:ext uri="{FF2B5EF4-FFF2-40B4-BE49-F238E27FC236}">
                    <a16:creationId xmlns:a16="http://schemas.microsoft.com/office/drawing/2014/main" id="{981637CA-2416-1978-6C94-59CE971AEC29}"/>
                  </a:ext>
                </a:extLst>
              </p:cNvPr>
              <p:cNvSpPr/>
              <p:nvPr/>
            </p:nvSpPr>
            <p:spPr>
              <a:xfrm rot="10800000">
                <a:off x="1721515" y="3672694"/>
                <a:ext cx="239946" cy="163000"/>
              </a:xfrm>
              <a:prstGeom prst="rightArrow">
                <a:avLst>
                  <a:gd name="adj1" fmla="val 35841"/>
                  <a:gd name="adj2" fmla="val 60907"/>
                </a:avLst>
              </a:prstGeom>
              <a:solidFill>
                <a:schemeClr val="accent6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224" name="図 223" descr="座る, 小さ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62F8200-E86E-E702-B80E-BDC16A145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619" y="1643805"/>
              <a:ext cx="693474" cy="260053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25" name="図 224" descr="屋内, 座る, カップ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9868D6C6-F083-7A50-D393-3EE694DF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643" y="1643199"/>
              <a:ext cx="693474" cy="260053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74A2E54-8227-7D3E-D538-82DF0D9F027F}"/>
              </a:ext>
            </a:extLst>
          </p:cNvPr>
          <p:cNvSpPr/>
          <p:nvPr/>
        </p:nvSpPr>
        <p:spPr>
          <a:xfrm>
            <a:off x="4723644" y="509529"/>
            <a:ext cx="696883" cy="34805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提案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58CEFD-DD6C-514D-8C1D-4554BAAC579F}"/>
              </a:ext>
            </a:extLst>
          </p:cNvPr>
          <p:cNvSpPr txBox="1"/>
          <p:nvPr/>
        </p:nvSpPr>
        <p:spPr>
          <a:xfrm>
            <a:off x="6872892" y="6540592"/>
            <a:ext cx="7643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人間が失敗</a:t>
            </a:r>
            <a:endParaRPr kumimoji="1" lang="en-US" altLang="ja-JP" sz="9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EF780ED-F3FE-793B-8EAA-58082DE59A9B}"/>
              </a:ext>
            </a:extLst>
          </p:cNvPr>
          <p:cNvSpPr txBox="1"/>
          <p:nvPr/>
        </p:nvSpPr>
        <p:spPr>
          <a:xfrm>
            <a:off x="7510896" y="6534627"/>
            <a:ext cx="10300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目視ラベル付け</a:t>
            </a:r>
            <a:endParaRPr kumimoji="1" lang="en-US" altLang="ja-JP" sz="9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0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吹き出し: 四角形 131">
            <a:extLst>
              <a:ext uri="{FF2B5EF4-FFF2-40B4-BE49-F238E27FC236}">
                <a16:creationId xmlns:a16="http://schemas.microsoft.com/office/drawing/2014/main" id="{673A2824-C225-AD75-B29F-AC37BAEA29F1}"/>
              </a:ext>
            </a:extLst>
          </p:cNvPr>
          <p:cNvSpPr/>
          <p:nvPr/>
        </p:nvSpPr>
        <p:spPr>
          <a:xfrm>
            <a:off x="1120608" y="3751589"/>
            <a:ext cx="3951119" cy="2762219"/>
          </a:xfrm>
          <a:prstGeom prst="wedgeRectCallout">
            <a:avLst>
              <a:gd name="adj1" fmla="val 66856"/>
              <a:gd name="adj2" fmla="val -60862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 </a:t>
            </a:r>
            <a:r>
              <a:rPr kumimoji="1" lang="ja-JP" altLang="en-US" dirty="0"/>
              <a:t>挿入の自動化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77DC8E-53F0-83D8-1E7C-8F5C9F07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モデルの学習</a:t>
            </a:r>
            <a:endParaRPr lang="en-US" altLang="ja-JP" dirty="0"/>
          </a:p>
          <a:p>
            <a:pPr lvl="1"/>
            <a:r>
              <a:rPr lang="ja-JP" altLang="en-US" dirty="0"/>
              <a:t>ステレオ画像（入力）</a:t>
            </a:r>
            <a:endParaRPr lang="en-US" altLang="ja-JP" dirty="0"/>
          </a:p>
          <a:p>
            <a:pPr lvl="1"/>
            <a:r>
              <a:rPr lang="ja-JP" altLang="en-US" dirty="0"/>
              <a:t>挿入操作量　（教師信号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回復操作量　（教師信号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操作クラス　（教師信号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回復ステップ（教師信号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EC67E17-2518-AAD3-115F-A032A5CCA7F6}"/>
              </a:ext>
            </a:extLst>
          </p:cNvPr>
          <p:cNvGrpSpPr/>
          <p:nvPr/>
        </p:nvGrpSpPr>
        <p:grpSpPr>
          <a:xfrm>
            <a:off x="5647628" y="1384883"/>
            <a:ext cx="3106666" cy="4146032"/>
            <a:chOff x="5647628" y="1384883"/>
            <a:chExt cx="3106666" cy="4146032"/>
          </a:xfrm>
        </p:grpSpPr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94827521-7286-8F00-BBB9-492766D76696}"/>
                </a:ext>
              </a:extLst>
            </p:cNvPr>
            <p:cNvGrpSpPr/>
            <p:nvPr/>
          </p:nvGrpSpPr>
          <p:grpSpPr>
            <a:xfrm>
              <a:off x="5647628" y="1384883"/>
              <a:ext cx="3106666" cy="4146032"/>
              <a:chOff x="5778256" y="1384883"/>
              <a:chExt cx="3106666" cy="4146032"/>
            </a:xfrm>
          </p:grpSpPr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3CCCBAC-DA2D-2D8C-06FF-E838743E56D6}"/>
                  </a:ext>
                </a:extLst>
              </p:cNvPr>
              <p:cNvGrpSpPr/>
              <p:nvPr/>
            </p:nvGrpSpPr>
            <p:grpSpPr>
              <a:xfrm>
                <a:off x="5778256" y="1384883"/>
                <a:ext cx="3106666" cy="4146032"/>
                <a:chOff x="5413321" y="1410282"/>
                <a:chExt cx="3106666" cy="4146032"/>
              </a:xfrm>
            </p:grpSpPr>
            <p:pic>
              <p:nvPicPr>
                <p:cNvPr id="14" name="図 13">
                  <a:extLst>
                    <a:ext uri="{FF2B5EF4-FFF2-40B4-BE49-F238E27FC236}">
                      <a16:creationId xmlns:a16="http://schemas.microsoft.com/office/drawing/2014/main" id="{AE8FFFAF-A06B-770E-BE12-15261BD8E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82" t="22199" r="46844" b="17889"/>
                <a:stretch/>
              </p:blipFill>
              <p:spPr>
                <a:xfrm>
                  <a:off x="6219229" y="1797778"/>
                  <a:ext cx="2300758" cy="3758536"/>
                </a:xfrm>
                <a:prstGeom prst="rect">
                  <a:avLst/>
                </a:prstGeom>
              </p:spPr>
            </p:pic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A4A4FE30-FDBB-127D-029B-288AE39A8CE3}"/>
                    </a:ext>
                  </a:extLst>
                </p:cNvPr>
                <p:cNvSpPr/>
                <p:nvPr/>
              </p:nvSpPr>
              <p:spPr>
                <a:xfrm>
                  <a:off x="7200902" y="3356649"/>
                  <a:ext cx="199627" cy="51049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3A7BCC0F-F6BE-7084-4054-65BE21674B63}"/>
                    </a:ext>
                  </a:extLst>
                </p:cNvPr>
                <p:cNvSpPr/>
                <p:nvPr/>
              </p:nvSpPr>
              <p:spPr>
                <a:xfrm>
                  <a:off x="7400530" y="3216562"/>
                  <a:ext cx="474185" cy="1400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1D3897C7-9A92-ACC5-7529-A76B4B5AF02E}"/>
                    </a:ext>
                  </a:extLst>
                </p:cNvPr>
                <p:cNvSpPr txBox="1"/>
                <p:nvPr/>
              </p:nvSpPr>
              <p:spPr>
                <a:xfrm>
                  <a:off x="6327705" y="1410282"/>
                  <a:ext cx="799960" cy="34881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en-US" altLang="ja-JP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ja-JP" i="1" baseline="30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ja-JP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ja-JP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R</a:t>
                  </a:r>
                  <a:r>
                    <a:rPr lang="en-US" altLang="ja-JP" i="1" baseline="30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t</a:t>
                  </a:r>
                </a:p>
              </p:txBody>
            </p:sp>
            <p:sp>
              <p:nvSpPr>
                <p:cNvPr id="7" name="四角形: 角を丸くする 6">
                  <a:extLst>
                    <a:ext uri="{FF2B5EF4-FFF2-40B4-BE49-F238E27FC236}">
                      <a16:creationId xmlns:a16="http://schemas.microsoft.com/office/drawing/2014/main" id="{4BA17C85-6755-8491-F51D-008670A8FFA7}"/>
                    </a:ext>
                  </a:extLst>
                </p:cNvPr>
                <p:cNvSpPr/>
                <p:nvPr/>
              </p:nvSpPr>
              <p:spPr>
                <a:xfrm>
                  <a:off x="5704396" y="3038755"/>
                  <a:ext cx="226702" cy="19674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endParaRPr kumimoji="1" lang="ja-JP" altLang="en-US" i="1" baseline="30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" name="コネクタ: カギ線 7">
                  <a:extLst>
                    <a:ext uri="{FF2B5EF4-FFF2-40B4-BE49-F238E27FC236}">
                      <a16:creationId xmlns:a16="http://schemas.microsoft.com/office/drawing/2014/main" id="{E780E4DE-B738-7A57-37EE-A027AAC86A82}"/>
                    </a:ext>
                  </a:extLst>
                </p:cNvPr>
                <p:cNvCxnSpPr>
                  <a:cxnSpLocks/>
                  <a:stCxn id="7" idx="2"/>
                  <a:endCxn id="16" idx="2"/>
                </p:cNvCxnSpPr>
                <p:nvPr/>
              </p:nvCxnSpPr>
              <p:spPr>
                <a:xfrm rot="16200000" flipH="1">
                  <a:off x="6243412" y="2809836"/>
                  <a:ext cx="631639" cy="1482968"/>
                </a:xfrm>
                <a:prstGeom prst="bentConnector3">
                  <a:avLst>
                    <a:gd name="adj1" fmla="val 221525"/>
                  </a:avLst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コネクタ: カギ線 8">
                  <a:extLst>
                    <a:ext uri="{FF2B5EF4-FFF2-40B4-BE49-F238E27FC236}">
                      <a16:creationId xmlns:a16="http://schemas.microsoft.com/office/drawing/2014/main" id="{07F5B6A8-7E83-D31E-84C6-7796A7C1DD50}"/>
                    </a:ext>
                  </a:extLst>
                </p:cNvPr>
                <p:cNvCxnSpPr>
                  <a:cxnSpLocks/>
                  <a:stCxn id="18" idx="0"/>
                  <a:endCxn id="7" idx="0"/>
                </p:cNvCxnSpPr>
                <p:nvPr/>
              </p:nvCxnSpPr>
              <p:spPr>
                <a:xfrm rot="16200000" flipV="1">
                  <a:off x="6638782" y="2217721"/>
                  <a:ext cx="177807" cy="1819875"/>
                </a:xfrm>
                <a:prstGeom prst="bentConnector3">
                  <a:avLst>
                    <a:gd name="adj1" fmla="val 769519"/>
                  </a:avLst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四角形: 角を丸くする 19">
                  <a:extLst>
                    <a:ext uri="{FF2B5EF4-FFF2-40B4-BE49-F238E27FC236}">
                      <a16:creationId xmlns:a16="http://schemas.microsoft.com/office/drawing/2014/main" id="{0E9E7102-1B11-098E-91CC-7889A1CF2A6E}"/>
                    </a:ext>
                  </a:extLst>
                </p:cNvPr>
                <p:cNvSpPr/>
                <p:nvPr/>
              </p:nvSpPr>
              <p:spPr>
                <a:xfrm>
                  <a:off x="5413321" y="3038754"/>
                  <a:ext cx="808854" cy="33581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JP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モデル</a:t>
                  </a:r>
                </a:p>
              </p:txBody>
            </p:sp>
          </p:grpSp>
          <p:pic>
            <p:nvPicPr>
              <p:cNvPr id="46" name="図 45" descr="座る, 猫, 水, 立つ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99168A3-9A41-3E39-24E0-0FFD727AA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850" y="1697697"/>
                <a:ext cx="689615" cy="25860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" name="図 46" descr="建物, 座る, 流し, ぼやけ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DDB98A7-680A-289D-9FB7-6E3594615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6235" y="1697698"/>
                <a:ext cx="689615" cy="258606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5" name="図 4" descr="座る, 小さ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F944148-513D-3C4B-26B2-7F7A6C21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39" y="1697153"/>
              <a:ext cx="693474" cy="260053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" name="図 5" descr="屋内, 座る, カップ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3AD65FED-F0FC-DCF0-0238-44126066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363" y="1696547"/>
              <a:ext cx="693474" cy="260053"/>
            </a:xfrm>
            <a:prstGeom prst="rect">
              <a:avLst/>
            </a:prstGeom>
            <a:ln w="28575">
              <a:noFill/>
            </a:ln>
          </p:spPr>
        </p:pic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7EB62449-FCB5-ABBE-40A5-976026DB5A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563" y="3813573"/>
            <a:ext cx="3649207" cy="26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4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77DC8E-53F0-83D8-1E7C-8F5C9F07C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46200"/>
            <a:ext cx="8137979" cy="514667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実験設備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実空間で本手法をテスト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暗幕あり　ワイヤ把持なし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（</a:t>
            </a:r>
            <a:r>
              <a:rPr kumimoji="1" lang="ja-JP" altLang="en-US" dirty="0"/>
              <a:t>ボルト角とワイヤ姿勢のみが変化する環境）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データセット</a:t>
            </a:r>
            <a:endParaRPr kumimoji="1" lang="en-US" altLang="ja-JP" dirty="0"/>
          </a:p>
          <a:p>
            <a:pPr lvl="1"/>
            <a:r>
              <a:rPr lang="ja-JP" altLang="en-US" sz="1800" dirty="0"/>
              <a:t>挿入データ（</a:t>
            </a:r>
            <a:r>
              <a:rPr lang="en-US" altLang="ja-JP" sz="1800" dirty="0"/>
              <a:t>600</a:t>
            </a:r>
            <a:r>
              <a:rPr lang="ja-JP" altLang="en-US" sz="1800" dirty="0"/>
              <a:t>試行　訓練</a:t>
            </a:r>
            <a:r>
              <a:rPr lang="en-US" altLang="ja-JP" sz="1800" dirty="0"/>
              <a:t>39,248</a:t>
            </a:r>
            <a:r>
              <a:rPr lang="ja-JP" altLang="en-US" sz="1800" dirty="0"/>
              <a:t>　検証</a:t>
            </a:r>
            <a:r>
              <a:rPr lang="en-US" altLang="ja-JP" sz="1800" dirty="0"/>
              <a:t>3,584</a:t>
            </a:r>
            <a:r>
              <a:rPr lang="ja-JP" altLang="en-US" sz="1800" dirty="0"/>
              <a:t>　評価</a:t>
            </a:r>
            <a:r>
              <a:rPr lang="en-US" altLang="ja-JP" sz="1800" dirty="0"/>
              <a:t> 616</a:t>
            </a:r>
            <a:r>
              <a:rPr lang="ja-JP" altLang="en-US" sz="1800" dirty="0"/>
              <a:t>）</a:t>
            </a:r>
            <a:endParaRPr kumimoji="1" lang="en-US" altLang="ja-JP" sz="1800" dirty="0"/>
          </a:p>
          <a:p>
            <a:pPr lvl="1"/>
            <a:r>
              <a:rPr lang="ja-JP" altLang="en-US" sz="1800" dirty="0"/>
              <a:t>回復データ（</a:t>
            </a:r>
            <a:r>
              <a:rPr lang="en-US" altLang="ja-JP" sz="1800" dirty="0"/>
              <a:t>300</a:t>
            </a:r>
            <a:r>
              <a:rPr lang="ja-JP" altLang="en-US" sz="1800" dirty="0"/>
              <a:t>試行　訓練</a:t>
            </a:r>
            <a:r>
              <a:rPr lang="en-US" altLang="ja-JP" sz="1800" dirty="0"/>
              <a:t>15,899</a:t>
            </a:r>
            <a:r>
              <a:rPr lang="ja-JP" altLang="en-US" sz="1800" dirty="0"/>
              <a:t>　検証</a:t>
            </a:r>
            <a:r>
              <a:rPr lang="en-US" altLang="ja-JP" sz="1800" dirty="0"/>
              <a:t>1,570</a:t>
            </a:r>
            <a:r>
              <a:rPr lang="ja-JP" altLang="en-US" sz="1800" dirty="0"/>
              <a:t>　評価 </a:t>
            </a:r>
            <a:r>
              <a:rPr lang="en-US" altLang="ja-JP" sz="1800" dirty="0"/>
              <a:t>344</a:t>
            </a:r>
            <a:r>
              <a:rPr lang="ja-JP" altLang="en-US" sz="1800" dirty="0"/>
              <a:t>）</a:t>
            </a:r>
            <a:endParaRPr kumimoji="1" lang="ja-JP" altLang="en-US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50D3ECCB-7370-0EF5-F6AB-082972FEA625}"/>
              </a:ext>
            </a:extLst>
          </p:cNvPr>
          <p:cNvGrpSpPr/>
          <p:nvPr/>
        </p:nvGrpSpPr>
        <p:grpSpPr>
          <a:xfrm>
            <a:off x="2549952" y="2977266"/>
            <a:ext cx="4117782" cy="2205104"/>
            <a:chOff x="2188485" y="2148830"/>
            <a:chExt cx="5154184" cy="2760106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CEFCFCE-2507-6A71-3344-D396190FECCB}"/>
                </a:ext>
              </a:extLst>
            </p:cNvPr>
            <p:cNvSpPr/>
            <p:nvPr/>
          </p:nvSpPr>
          <p:spPr>
            <a:xfrm>
              <a:off x="5265232" y="2701600"/>
              <a:ext cx="330338" cy="330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7" name="図 6" descr="屋内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6E2AECA5-1C09-EAD0-7503-EAA335D60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0" t="29652" r="2740" b="19015"/>
            <a:stretch/>
          </p:blipFill>
          <p:spPr>
            <a:xfrm>
              <a:off x="2188485" y="2149674"/>
              <a:ext cx="2567923" cy="2752724"/>
            </a:xfrm>
            <a:prstGeom prst="rect">
              <a:avLst/>
            </a:prstGeom>
          </p:spPr>
        </p:pic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FDD49AEA-0852-9809-582A-FB0F228BF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1834" y="2347913"/>
              <a:ext cx="231731" cy="1157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0DBEDD-BBD3-575D-381B-0EDAD39F5C8B}"/>
                </a:ext>
              </a:extLst>
            </p:cNvPr>
            <p:cNvSpPr/>
            <p:nvPr/>
          </p:nvSpPr>
          <p:spPr>
            <a:xfrm>
              <a:off x="6347336" y="2536431"/>
              <a:ext cx="330338" cy="330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10" name="図 9" descr="コンピューターを使っている男性&#10;&#10;低い精度で自動的に生成された説明">
              <a:extLst>
                <a:ext uri="{FF2B5EF4-FFF2-40B4-BE49-F238E27FC236}">
                  <a16:creationId xmlns:a16="http://schemas.microsoft.com/office/drawing/2014/main" id="{A728A56F-CCFD-F8CC-D3CF-40B6FF2DC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8" t="22743" r="26247" b="23977"/>
            <a:stretch/>
          </p:blipFill>
          <p:spPr>
            <a:xfrm>
              <a:off x="4802575" y="2148830"/>
              <a:ext cx="2330990" cy="1639573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9091479-6B49-2469-D149-A51E457A6232}"/>
                </a:ext>
              </a:extLst>
            </p:cNvPr>
            <p:cNvSpPr/>
            <p:nvPr/>
          </p:nvSpPr>
          <p:spPr>
            <a:xfrm>
              <a:off x="3512728" y="3019568"/>
              <a:ext cx="899480" cy="2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123983B-B7E0-0E91-664D-09CEFE9B7FAC}"/>
                </a:ext>
              </a:extLst>
            </p:cNvPr>
            <p:cNvSpPr txBox="1"/>
            <p:nvPr/>
          </p:nvSpPr>
          <p:spPr>
            <a:xfrm>
              <a:off x="3487304" y="3016456"/>
              <a:ext cx="997551" cy="38524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カメラ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D6439DD-6F0B-373B-6371-EBABDB6E6C1E}"/>
                </a:ext>
              </a:extLst>
            </p:cNvPr>
            <p:cNvSpPr/>
            <p:nvPr/>
          </p:nvSpPr>
          <p:spPr>
            <a:xfrm>
              <a:off x="2539737" y="2208090"/>
              <a:ext cx="1042489" cy="3283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E9881642-46F4-C483-49FA-E8FF32A5851C}"/>
                </a:ext>
              </a:extLst>
            </p:cNvPr>
            <p:cNvSpPr txBox="1"/>
            <p:nvPr/>
          </p:nvSpPr>
          <p:spPr>
            <a:xfrm>
              <a:off x="2428042" y="2252956"/>
              <a:ext cx="1274218" cy="3515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挿入ロボ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A309CAD5-8153-6BD1-91DC-F46ED2FDD0BD}"/>
                </a:ext>
              </a:extLst>
            </p:cNvPr>
            <p:cNvSpPr/>
            <p:nvPr/>
          </p:nvSpPr>
          <p:spPr>
            <a:xfrm>
              <a:off x="4964344" y="2431653"/>
              <a:ext cx="1233139" cy="330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ADFE78A-015E-FAE5-7F14-0DA4DA1795C7}"/>
                </a:ext>
              </a:extLst>
            </p:cNvPr>
            <p:cNvSpPr txBox="1"/>
            <p:nvPr/>
          </p:nvSpPr>
          <p:spPr>
            <a:xfrm>
              <a:off x="4833785" y="2478289"/>
              <a:ext cx="1539245" cy="3515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操作用ロボ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" name="吹き出し: 四角形 16">
              <a:extLst>
                <a:ext uri="{FF2B5EF4-FFF2-40B4-BE49-F238E27FC236}">
                  <a16:creationId xmlns:a16="http://schemas.microsoft.com/office/drawing/2014/main" id="{DA738812-9FDB-AC07-D00B-777D25A5764F}"/>
                </a:ext>
              </a:extLst>
            </p:cNvPr>
            <p:cNvSpPr/>
            <p:nvPr/>
          </p:nvSpPr>
          <p:spPr>
            <a:xfrm>
              <a:off x="4802575" y="3842523"/>
              <a:ext cx="2330991" cy="1059875"/>
            </a:xfrm>
            <a:prstGeom prst="wedgeRectCallout">
              <a:avLst>
                <a:gd name="adj1" fmla="val -127410"/>
                <a:gd name="adj2" fmla="val -3726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18" name="図 17" descr="屋内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7BC4BE50-7679-1955-FACB-804491E3F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5" t="62118" r="57182" b="35141"/>
            <a:stretch/>
          </p:blipFill>
          <p:spPr>
            <a:xfrm>
              <a:off x="4917503" y="3893547"/>
              <a:ext cx="2071250" cy="939387"/>
            </a:xfrm>
            <a:prstGeom prst="rect">
              <a:avLst/>
            </a:prstGeom>
          </p:spPr>
        </p:pic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D71428E-B75B-B254-EE44-7DA18D041255}"/>
                </a:ext>
              </a:extLst>
            </p:cNvPr>
            <p:cNvSpPr/>
            <p:nvPr/>
          </p:nvSpPr>
          <p:spPr>
            <a:xfrm>
              <a:off x="4964425" y="3979346"/>
              <a:ext cx="853549" cy="2811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ja-JP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6298F5BA-9778-AF7F-0E1B-9298FF1A02F3}"/>
                </a:ext>
              </a:extLst>
            </p:cNvPr>
            <p:cNvSpPr txBox="1"/>
            <p:nvPr/>
          </p:nvSpPr>
          <p:spPr>
            <a:xfrm>
              <a:off x="4863624" y="3987869"/>
              <a:ext cx="1043854" cy="3515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ボルト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484D2CC5-CC7B-962D-991E-CC6CF6DDB1C4}"/>
                </a:ext>
              </a:extLst>
            </p:cNvPr>
            <p:cNvSpPr/>
            <p:nvPr/>
          </p:nvSpPr>
          <p:spPr>
            <a:xfrm rot="6977452">
              <a:off x="5769883" y="4217634"/>
              <a:ext cx="510113" cy="864606"/>
            </a:xfrm>
            <a:custGeom>
              <a:avLst/>
              <a:gdLst>
                <a:gd name="connsiteX0" fmla="*/ 224603 w 434357"/>
                <a:gd name="connsiteY0" fmla="*/ 656923 h 736205"/>
                <a:gd name="connsiteX1" fmla="*/ 253068 w 434357"/>
                <a:gd name="connsiteY1" fmla="*/ 656923 h 736205"/>
                <a:gd name="connsiteX2" fmla="*/ 253068 w 434357"/>
                <a:gd name="connsiteY2" fmla="*/ 561265 h 736205"/>
                <a:gd name="connsiteX3" fmla="*/ 233036 w 434357"/>
                <a:gd name="connsiteY3" fmla="*/ 571161 h 736205"/>
                <a:gd name="connsiteX4" fmla="*/ 0 w 434357"/>
                <a:gd name="connsiteY4" fmla="*/ 99459 h 736205"/>
                <a:gd name="connsiteX5" fmla="*/ 201321 w 434357"/>
                <a:gd name="connsiteY5" fmla="*/ 0 h 736205"/>
                <a:gd name="connsiteX6" fmla="*/ 434357 w 434357"/>
                <a:gd name="connsiteY6" fmla="*/ 471702 h 736205"/>
                <a:gd name="connsiteX7" fmla="*/ 309998 w 434357"/>
                <a:gd name="connsiteY7" fmla="*/ 533140 h 736205"/>
                <a:gd name="connsiteX8" fmla="*/ 309998 w 434357"/>
                <a:gd name="connsiteY8" fmla="*/ 656923 h 736205"/>
                <a:gd name="connsiteX9" fmla="*/ 338463 w 434357"/>
                <a:gd name="connsiteY9" fmla="*/ 656923 h 736205"/>
                <a:gd name="connsiteX10" fmla="*/ 281533 w 434357"/>
                <a:gd name="connsiteY10" fmla="*/ 736205 h 73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357" h="736205">
                  <a:moveTo>
                    <a:pt x="224603" y="656923"/>
                  </a:moveTo>
                  <a:lnTo>
                    <a:pt x="253068" y="656923"/>
                  </a:lnTo>
                  <a:lnTo>
                    <a:pt x="253068" y="561265"/>
                  </a:lnTo>
                  <a:lnTo>
                    <a:pt x="233036" y="571161"/>
                  </a:lnTo>
                  <a:lnTo>
                    <a:pt x="0" y="99459"/>
                  </a:lnTo>
                  <a:lnTo>
                    <a:pt x="201321" y="0"/>
                  </a:lnTo>
                  <a:lnTo>
                    <a:pt x="434357" y="471702"/>
                  </a:lnTo>
                  <a:lnTo>
                    <a:pt x="309998" y="533140"/>
                  </a:lnTo>
                  <a:lnTo>
                    <a:pt x="309998" y="656923"/>
                  </a:lnTo>
                  <a:lnTo>
                    <a:pt x="338463" y="656923"/>
                  </a:lnTo>
                  <a:lnTo>
                    <a:pt x="281533" y="7362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/>
              <a:endParaRPr kumimoji="1" lang="ja-JP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084E02B-8021-2F16-8AE4-7C799B476914}"/>
                </a:ext>
              </a:extLst>
            </p:cNvPr>
            <p:cNvSpPr txBox="1"/>
            <p:nvPr/>
          </p:nvSpPr>
          <p:spPr>
            <a:xfrm>
              <a:off x="5733827" y="4557404"/>
              <a:ext cx="742495" cy="3515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穴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8EA2D96-7935-0385-D3CA-BCB25448C5D2}"/>
                </a:ext>
              </a:extLst>
            </p:cNvPr>
            <p:cNvSpPr/>
            <p:nvPr/>
          </p:nvSpPr>
          <p:spPr>
            <a:xfrm>
              <a:off x="6281232" y="3052432"/>
              <a:ext cx="845960" cy="276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C0E027B0-98E7-16F4-D584-E6A0792E8BDB}"/>
                </a:ext>
              </a:extLst>
            </p:cNvPr>
            <p:cNvSpPr txBox="1"/>
            <p:nvPr/>
          </p:nvSpPr>
          <p:spPr>
            <a:xfrm>
              <a:off x="6197483" y="3063178"/>
              <a:ext cx="1013458" cy="3515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altLang="ja-JP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HMD</a:t>
              </a:r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73D1F88A-AF35-C37D-AC52-6A3E7B0B63AD}"/>
                </a:ext>
              </a:extLst>
            </p:cNvPr>
            <p:cNvSpPr/>
            <p:nvPr/>
          </p:nvSpPr>
          <p:spPr>
            <a:xfrm rot="6977452">
              <a:off x="6445375" y="3807318"/>
              <a:ext cx="654117" cy="1108683"/>
            </a:xfrm>
            <a:custGeom>
              <a:avLst/>
              <a:gdLst>
                <a:gd name="connsiteX0" fmla="*/ 224603 w 434357"/>
                <a:gd name="connsiteY0" fmla="*/ 656923 h 736205"/>
                <a:gd name="connsiteX1" fmla="*/ 253068 w 434357"/>
                <a:gd name="connsiteY1" fmla="*/ 656923 h 736205"/>
                <a:gd name="connsiteX2" fmla="*/ 253068 w 434357"/>
                <a:gd name="connsiteY2" fmla="*/ 561265 h 736205"/>
                <a:gd name="connsiteX3" fmla="*/ 233036 w 434357"/>
                <a:gd name="connsiteY3" fmla="*/ 571161 h 736205"/>
                <a:gd name="connsiteX4" fmla="*/ 0 w 434357"/>
                <a:gd name="connsiteY4" fmla="*/ 99459 h 736205"/>
                <a:gd name="connsiteX5" fmla="*/ 201321 w 434357"/>
                <a:gd name="connsiteY5" fmla="*/ 0 h 736205"/>
                <a:gd name="connsiteX6" fmla="*/ 434357 w 434357"/>
                <a:gd name="connsiteY6" fmla="*/ 471702 h 736205"/>
                <a:gd name="connsiteX7" fmla="*/ 309998 w 434357"/>
                <a:gd name="connsiteY7" fmla="*/ 533140 h 736205"/>
                <a:gd name="connsiteX8" fmla="*/ 309998 w 434357"/>
                <a:gd name="connsiteY8" fmla="*/ 656923 h 736205"/>
                <a:gd name="connsiteX9" fmla="*/ 338463 w 434357"/>
                <a:gd name="connsiteY9" fmla="*/ 656923 h 736205"/>
                <a:gd name="connsiteX10" fmla="*/ 281533 w 434357"/>
                <a:gd name="connsiteY10" fmla="*/ 736205 h 73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357" h="736205">
                  <a:moveTo>
                    <a:pt x="224603" y="656923"/>
                  </a:moveTo>
                  <a:lnTo>
                    <a:pt x="253068" y="656923"/>
                  </a:lnTo>
                  <a:lnTo>
                    <a:pt x="253068" y="561265"/>
                  </a:lnTo>
                  <a:lnTo>
                    <a:pt x="233036" y="571161"/>
                  </a:lnTo>
                  <a:lnTo>
                    <a:pt x="0" y="99459"/>
                  </a:lnTo>
                  <a:lnTo>
                    <a:pt x="201321" y="0"/>
                  </a:lnTo>
                  <a:lnTo>
                    <a:pt x="434357" y="471702"/>
                  </a:lnTo>
                  <a:lnTo>
                    <a:pt x="309998" y="533140"/>
                  </a:lnTo>
                  <a:lnTo>
                    <a:pt x="309998" y="656923"/>
                  </a:lnTo>
                  <a:lnTo>
                    <a:pt x="338463" y="656923"/>
                  </a:lnTo>
                  <a:lnTo>
                    <a:pt x="281533" y="7362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/>
              <a:endParaRPr kumimoji="1" lang="ja-JP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242B6B1-4935-7B32-D4DA-31DF96581890}"/>
                </a:ext>
              </a:extLst>
            </p:cNvPr>
            <p:cNvSpPr txBox="1"/>
            <p:nvPr/>
          </p:nvSpPr>
          <p:spPr>
            <a:xfrm>
              <a:off x="6403460" y="4268398"/>
              <a:ext cx="939209" cy="3515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ワイヤ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5EBF3CB0-42B2-9E92-BB03-35C9486C14A0}"/>
              </a:ext>
            </a:extLst>
          </p:cNvPr>
          <p:cNvSpPr/>
          <p:nvPr/>
        </p:nvSpPr>
        <p:spPr>
          <a:xfrm rot="6977452" flipH="1" flipV="1">
            <a:off x="1904965" y="2682755"/>
            <a:ext cx="599747" cy="1016529"/>
          </a:xfrm>
          <a:custGeom>
            <a:avLst/>
            <a:gdLst>
              <a:gd name="connsiteX0" fmla="*/ 224603 w 434357"/>
              <a:gd name="connsiteY0" fmla="*/ 656923 h 736205"/>
              <a:gd name="connsiteX1" fmla="*/ 253068 w 434357"/>
              <a:gd name="connsiteY1" fmla="*/ 656923 h 736205"/>
              <a:gd name="connsiteX2" fmla="*/ 253068 w 434357"/>
              <a:gd name="connsiteY2" fmla="*/ 561265 h 736205"/>
              <a:gd name="connsiteX3" fmla="*/ 233036 w 434357"/>
              <a:gd name="connsiteY3" fmla="*/ 571161 h 736205"/>
              <a:gd name="connsiteX4" fmla="*/ 0 w 434357"/>
              <a:gd name="connsiteY4" fmla="*/ 99459 h 736205"/>
              <a:gd name="connsiteX5" fmla="*/ 201321 w 434357"/>
              <a:gd name="connsiteY5" fmla="*/ 0 h 736205"/>
              <a:gd name="connsiteX6" fmla="*/ 434357 w 434357"/>
              <a:gd name="connsiteY6" fmla="*/ 471702 h 736205"/>
              <a:gd name="connsiteX7" fmla="*/ 309998 w 434357"/>
              <a:gd name="connsiteY7" fmla="*/ 533140 h 736205"/>
              <a:gd name="connsiteX8" fmla="*/ 309998 w 434357"/>
              <a:gd name="connsiteY8" fmla="*/ 656923 h 736205"/>
              <a:gd name="connsiteX9" fmla="*/ 338463 w 434357"/>
              <a:gd name="connsiteY9" fmla="*/ 656923 h 736205"/>
              <a:gd name="connsiteX10" fmla="*/ 281533 w 434357"/>
              <a:gd name="connsiteY10" fmla="*/ 736205 h 73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4357" h="736205">
                <a:moveTo>
                  <a:pt x="224603" y="656923"/>
                </a:moveTo>
                <a:lnTo>
                  <a:pt x="253068" y="656923"/>
                </a:lnTo>
                <a:lnTo>
                  <a:pt x="253068" y="561265"/>
                </a:lnTo>
                <a:lnTo>
                  <a:pt x="233036" y="571161"/>
                </a:lnTo>
                <a:lnTo>
                  <a:pt x="0" y="99459"/>
                </a:lnTo>
                <a:lnTo>
                  <a:pt x="201321" y="0"/>
                </a:lnTo>
                <a:lnTo>
                  <a:pt x="434357" y="471702"/>
                </a:lnTo>
                <a:lnTo>
                  <a:pt x="309998" y="533140"/>
                </a:lnTo>
                <a:lnTo>
                  <a:pt x="309998" y="656923"/>
                </a:lnTo>
                <a:lnTo>
                  <a:pt x="338463" y="656923"/>
                </a:lnTo>
                <a:lnTo>
                  <a:pt x="281533" y="73620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240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2967EFE-EF30-27CC-8299-9007D50CE6C1}"/>
              </a:ext>
            </a:extLst>
          </p:cNvPr>
          <p:cNvSpPr txBox="1"/>
          <p:nvPr/>
        </p:nvSpPr>
        <p:spPr>
          <a:xfrm>
            <a:off x="1812767" y="3052759"/>
            <a:ext cx="784072" cy="2885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暗幕</a:t>
            </a:r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4" name="二等辺三角形 33">
            <a:extLst>
              <a:ext uri="{FF2B5EF4-FFF2-40B4-BE49-F238E27FC236}">
                <a16:creationId xmlns:a16="http://schemas.microsoft.com/office/drawing/2014/main" id="{D8349B97-0644-28B9-29A6-C9D9D4C97FC9}"/>
              </a:ext>
            </a:extLst>
          </p:cNvPr>
          <p:cNvSpPr/>
          <p:nvPr/>
        </p:nvSpPr>
        <p:spPr>
          <a:xfrm>
            <a:off x="1784970" y="3043604"/>
            <a:ext cx="238871" cy="205923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  <a:endParaRPr kumimoji="1" lang="ja-JP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B20C3780-72D7-05BD-6E99-F6BCAA2ACBD3}"/>
              </a:ext>
            </a:extLst>
          </p:cNvPr>
          <p:cNvSpPr/>
          <p:nvPr/>
        </p:nvSpPr>
        <p:spPr>
          <a:xfrm>
            <a:off x="6756010" y="4664167"/>
            <a:ext cx="238871" cy="205923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  <a:endParaRPr kumimoji="1" lang="ja-JP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0CFDC02-087D-8AEE-0C01-6508211EC30A}"/>
              </a:ext>
            </a:extLst>
          </p:cNvPr>
          <p:cNvSpPr txBox="1"/>
          <p:nvPr/>
        </p:nvSpPr>
        <p:spPr>
          <a:xfrm>
            <a:off x="6961651" y="4628228"/>
            <a:ext cx="119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人間が固定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7A225B-9EF2-4DC7-7571-E3E46301CE33}"/>
              </a:ext>
            </a:extLst>
          </p:cNvPr>
          <p:cNvGrpSpPr/>
          <p:nvPr/>
        </p:nvGrpSpPr>
        <p:grpSpPr>
          <a:xfrm>
            <a:off x="5917381" y="108618"/>
            <a:ext cx="3251939" cy="1709249"/>
            <a:chOff x="6262656" y="2242424"/>
            <a:chExt cx="3823244" cy="200953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7404A8A-D406-61FF-F0CB-20A71DCF856E}"/>
                </a:ext>
              </a:extLst>
            </p:cNvPr>
            <p:cNvGrpSpPr/>
            <p:nvPr/>
          </p:nvGrpSpPr>
          <p:grpSpPr>
            <a:xfrm>
              <a:off x="6262656" y="2242424"/>
              <a:ext cx="3823244" cy="2009533"/>
              <a:chOff x="6262656" y="2242424"/>
              <a:chExt cx="3823244" cy="2009533"/>
            </a:xfrm>
          </p:grpSpPr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B52F5C6D-BE47-0893-1F9C-1F9EA3670848}"/>
                  </a:ext>
                </a:extLst>
              </p:cNvPr>
              <p:cNvGrpSpPr/>
              <p:nvPr/>
            </p:nvGrpSpPr>
            <p:grpSpPr>
              <a:xfrm>
                <a:off x="6262656" y="2242424"/>
                <a:ext cx="3615646" cy="1701026"/>
                <a:chOff x="2521678" y="3970799"/>
                <a:chExt cx="3615646" cy="1701026"/>
              </a:xfrm>
            </p:grpSpPr>
            <p:grpSp>
              <p:nvGrpSpPr>
                <p:cNvPr id="39" name="グループ化 38">
                  <a:extLst>
                    <a:ext uri="{FF2B5EF4-FFF2-40B4-BE49-F238E27FC236}">
                      <a16:creationId xmlns:a16="http://schemas.microsoft.com/office/drawing/2014/main" id="{E0D92665-B379-DAEC-5CF9-68FBF7DC07E7}"/>
                    </a:ext>
                  </a:extLst>
                </p:cNvPr>
                <p:cNvGrpSpPr/>
                <p:nvPr/>
              </p:nvGrpSpPr>
              <p:grpSpPr>
                <a:xfrm>
                  <a:off x="2593940" y="4310353"/>
                  <a:ext cx="1030271" cy="888165"/>
                  <a:chOff x="1840966" y="3093482"/>
                  <a:chExt cx="1030271" cy="888165"/>
                </a:xfrm>
              </p:grpSpPr>
              <p:sp>
                <p:nvSpPr>
                  <p:cNvPr id="63" name="六角形 62">
                    <a:extLst>
                      <a:ext uri="{FF2B5EF4-FFF2-40B4-BE49-F238E27FC236}">
                        <a16:creationId xmlns:a16="http://schemas.microsoft.com/office/drawing/2014/main" id="{4782AAA0-AE26-4D94-91D2-22252F0923CC}"/>
                      </a:ext>
                    </a:extLst>
                  </p:cNvPr>
                  <p:cNvSpPr/>
                  <p:nvPr/>
                </p:nvSpPr>
                <p:spPr>
                  <a:xfrm>
                    <a:off x="1840966" y="3093482"/>
                    <a:ext cx="1030271" cy="888165"/>
                  </a:xfrm>
                  <a:prstGeom prst="hexagon">
                    <a:avLst>
                      <a:gd name="adj" fmla="val 29485"/>
                      <a:gd name="vf" fmla="val 11547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600" dirty="0"/>
                  </a:p>
                </p:txBody>
              </p:sp>
              <p:sp>
                <p:nvSpPr>
                  <p:cNvPr id="64" name="フリーフォーム: 図形 63">
                    <a:extLst>
                      <a:ext uri="{FF2B5EF4-FFF2-40B4-BE49-F238E27FC236}">
                        <a16:creationId xmlns:a16="http://schemas.microsoft.com/office/drawing/2014/main" id="{3174FA26-A031-415E-BD74-FCB7211CE32B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250992" y="3823071"/>
                    <a:ext cx="608554" cy="105574"/>
                  </a:xfrm>
                  <a:custGeom>
                    <a:avLst/>
                    <a:gdLst>
                      <a:gd name="connsiteX0" fmla="*/ 608554 w 608554"/>
                      <a:gd name="connsiteY0" fmla="*/ 0 h 105574"/>
                      <a:gd name="connsiteX1" fmla="*/ 421741 w 608554"/>
                      <a:gd name="connsiteY1" fmla="*/ 105574 h 105574"/>
                      <a:gd name="connsiteX2" fmla="*/ 182860 w 608554"/>
                      <a:gd name="connsiteY2" fmla="*/ 105574 h 105574"/>
                      <a:gd name="connsiteX3" fmla="*/ 0 w 608554"/>
                      <a:gd name="connsiteY3" fmla="*/ 0 h 10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8554" h="105574">
                        <a:moveTo>
                          <a:pt x="608554" y="0"/>
                        </a:moveTo>
                        <a:lnTo>
                          <a:pt x="421741" y="105574"/>
                        </a:lnTo>
                        <a:lnTo>
                          <a:pt x="182860" y="1055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pct25">
                    <a:fgClr>
                      <a:schemeClr val="tx1"/>
                    </a:fgClr>
                    <a:bgClr>
                      <a:schemeClr val="bg1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 sz="1600"/>
                  </a:p>
                </p:txBody>
              </p:sp>
            </p:grpSp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7CF428AF-2A89-3890-B5D5-E5797ED3E14E}"/>
                    </a:ext>
                  </a:extLst>
                </p:cNvPr>
                <p:cNvSpPr/>
                <p:nvPr/>
              </p:nvSpPr>
              <p:spPr>
                <a:xfrm rot="240000">
                  <a:off x="3834472" y="5031087"/>
                  <a:ext cx="1850540" cy="457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600" dirty="0"/>
                </a:p>
              </p:txBody>
            </p:sp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1B4880A2-3050-A2FF-805F-27D80DB96C19}"/>
                    </a:ext>
                  </a:extLst>
                </p:cNvPr>
                <p:cNvSpPr/>
                <p:nvPr/>
              </p:nvSpPr>
              <p:spPr>
                <a:xfrm rot="21380603">
                  <a:off x="3834239" y="5107733"/>
                  <a:ext cx="1850540" cy="457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600"/>
                </a:p>
              </p:txBody>
            </p:sp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6F0A783D-C309-815E-0B2A-BA8A03BE5BBF}"/>
                    </a:ext>
                  </a:extLst>
                </p:cNvPr>
                <p:cNvGrpSpPr/>
                <p:nvPr/>
              </p:nvGrpSpPr>
              <p:grpSpPr>
                <a:xfrm>
                  <a:off x="5231382" y="4020623"/>
                  <a:ext cx="905942" cy="851769"/>
                  <a:chOff x="4842593" y="3699785"/>
                  <a:chExt cx="905942" cy="851769"/>
                </a:xfrm>
              </p:grpSpPr>
              <p:cxnSp>
                <p:nvCxnSpPr>
                  <p:cNvPr id="56" name="直線矢印コネクタ 55">
                    <a:extLst>
                      <a:ext uri="{FF2B5EF4-FFF2-40B4-BE49-F238E27FC236}">
                        <a16:creationId xmlns:a16="http://schemas.microsoft.com/office/drawing/2014/main" id="{84C96572-F3E8-E036-E939-B3E68C0241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21858" y="3893399"/>
                    <a:ext cx="1" cy="35143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矢印コネクタ 56">
                    <a:extLst>
                      <a:ext uri="{FF2B5EF4-FFF2-40B4-BE49-F238E27FC236}">
                        <a16:creationId xmlns:a16="http://schemas.microsoft.com/office/drawing/2014/main" id="{8B4F9927-EAF4-CC29-51D4-70C0A44284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17271" y="3928918"/>
                    <a:ext cx="307691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テキスト ボックス 57">
                    <a:extLst>
                      <a:ext uri="{FF2B5EF4-FFF2-40B4-BE49-F238E27FC236}">
                        <a16:creationId xmlns:a16="http://schemas.microsoft.com/office/drawing/2014/main" id="{0CD885FE-E7C3-69A5-55C1-2DB1278C149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398515" y="3699785"/>
                    <a:ext cx="350020" cy="3980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ja-JP" sz="1600" i="1" dirty="0">
                        <a:latin typeface="Times New Roman" panose="020206030504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a:t>z</a:t>
                    </a:r>
                    <a:endParaRPr lang="ja-JP" altLang="en-US" sz="1600" i="1" baseline="-25000" dirty="0"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9" name="楕円 58">
                    <a:extLst>
                      <a:ext uri="{FF2B5EF4-FFF2-40B4-BE49-F238E27FC236}">
                        <a16:creationId xmlns:a16="http://schemas.microsoft.com/office/drawing/2014/main" id="{7B76A10D-4F66-B598-E79E-9E5F10678E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369141" y="3864232"/>
                    <a:ext cx="108429" cy="108429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600"/>
                  </a:p>
                </p:txBody>
              </p:sp>
              <p:sp>
                <p:nvSpPr>
                  <p:cNvPr id="60" name="楕円 59">
                    <a:extLst>
                      <a:ext uri="{FF2B5EF4-FFF2-40B4-BE49-F238E27FC236}">
                        <a16:creationId xmlns:a16="http://schemas.microsoft.com/office/drawing/2014/main" id="{51236A0A-F6FE-9F93-38F9-371BCE293D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398515" y="3893249"/>
                    <a:ext cx="50174" cy="50174"/>
                  </a:xfrm>
                  <a:prstGeom prst="ellipse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600"/>
                  </a:p>
                </p:txBody>
              </p:sp>
              <p:sp>
                <p:nvSpPr>
                  <p:cNvPr id="61" name="テキスト ボックス 60">
                    <a:extLst>
                      <a:ext uri="{FF2B5EF4-FFF2-40B4-BE49-F238E27FC236}">
                        <a16:creationId xmlns:a16="http://schemas.microsoft.com/office/drawing/2014/main" id="{599DD8C4-A8D4-097E-06A9-2E3635CF1FA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842593" y="3705448"/>
                    <a:ext cx="350020" cy="3980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ja-JP" sz="1600" i="1" dirty="0">
                        <a:latin typeface="Times New Roman" panose="020206030504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a:t>x</a:t>
                    </a:r>
                    <a:endParaRPr lang="ja-JP" altLang="en-US" sz="1600" i="1" baseline="-25000" dirty="0"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2" name="テキスト ボックス 61">
                    <a:extLst>
                      <a:ext uri="{FF2B5EF4-FFF2-40B4-BE49-F238E27FC236}">
                        <a16:creationId xmlns:a16="http://schemas.microsoft.com/office/drawing/2014/main" id="{97BACFEF-FDEC-52C6-E3E4-367BFEDD225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46848" y="4153522"/>
                    <a:ext cx="350020" cy="3980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ja-JP" sz="1600" i="1" dirty="0">
                        <a:latin typeface="Times New Roman" panose="020206030504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a:t>y</a:t>
                    </a:r>
                    <a:endParaRPr lang="ja-JP" altLang="en-US" sz="1600" i="1" baseline="-25000" dirty="0"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3" name="正方形/長方形 42">
                  <a:extLst>
                    <a:ext uri="{FF2B5EF4-FFF2-40B4-BE49-F238E27FC236}">
                      <a16:creationId xmlns:a16="http://schemas.microsoft.com/office/drawing/2014/main" id="{A9E5F2F9-5B53-F852-E32A-96633DE156B4}"/>
                    </a:ext>
                  </a:extLst>
                </p:cNvPr>
                <p:cNvSpPr/>
                <p:nvPr/>
              </p:nvSpPr>
              <p:spPr>
                <a:xfrm>
                  <a:off x="5347212" y="4948720"/>
                  <a:ext cx="648776" cy="1179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600"/>
                </a:p>
              </p:txBody>
            </p:sp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037F750F-5E86-B0F2-E4B5-C6EC51B70F11}"/>
                    </a:ext>
                  </a:extLst>
                </p:cNvPr>
                <p:cNvSpPr/>
                <p:nvPr/>
              </p:nvSpPr>
              <p:spPr>
                <a:xfrm>
                  <a:off x="5347212" y="5112367"/>
                  <a:ext cx="648776" cy="1179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600"/>
                </a:p>
              </p:txBody>
            </p:sp>
            <p:sp>
              <p:nvSpPr>
                <p:cNvPr id="45" name="正方形/長方形 44">
                  <a:extLst>
                    <a:ext uri="{FF2B5EF4-FFF2-40B4-BE49-F238E27FC236}">
                      <a16:creationId xmlns:a16="http://schemas.microsoft.com/office/drawing/2014/main" id="{9639E3E5-B841-1F75-E297-E211FBA3CB0B}"/>
                    </a:ext>
                  </a:extLst>
                </p:cNvPr>
                <p:cNvSpPr/>
                <p:nvPr/>
              </p:nvSpPr>
              <p:spPr>
                <a:xfrm>
                  <a:off x="3833813" y="5066648"/>
                  <a:ext cx="185054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600"/>
                </a:p>
              </p:txBody>
            </p:sp>
            <p:grpSp>
              <p:nvGrpSpPr>
                <p:cNvPr id="46" name="グループ化 45">
                  <a:extLst>
                    <a:ext uri="{FF2B5EF4-FFF2-40B4-BE49-F238E27FC236}">
                      <a16:creationId xmlns:a16="http://schemas.microsoft.com/office/drawing/2014/main" id="{353EDC8B-DC96-D1C7-DB81-08645D71D5A6}"/>
                    </a:ext>
                  </a:extLst>
                </p:cNvPr>
                <p:cNvGrpSpPr/>
                <p:nvPr/>
              </p:nvGrpSpPr>
              <p:grpSpPr>
                <a:xfrm>
                  <a:off x="3093032" y="4729543"/>
                  <a:ext cx="376467" cy="742820"/>
                  <a:chOff x="5398515" y="3893249"/>
                  <a:chExt cx="376467" cy="742820"/>
                </a:xfrm>
              </p:grpSpPr>
              <p:cxnSp>
                <p:nvCxnSpPr>
                  <p:cNvPr id="53" name="直線矢印コネクタ 52">
                    <a:extLst>
                      <a:ext uri="{FF2B5EF4-FFF2-40B4-BE49-F238E27FC236}">
                        <a16:creationId xmlns:a16="http://schemas.microsoft.com/office/drawing/2014/main" id="{6754A957-B5E6-8834-BFC2-79F03FC691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21858" y="3893399"/>
                    <a:ext cx="3104" cy="74267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矢印コネクタ 53">
                    <a:extLst>
                      <a:ext uri="{FF2B5EF4-FFF2-40B4-BE49-F238E27FC236}">
                        <a16:creationId xmlns:a16="http://schemas.microsoft.com/office/drawing/2014/main" id="{74EBD0CF-32C6-02E7-60C7-B60BA7AD2C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24962" y="3928918"/>
                    <a:ext cx="350020" cy="63623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楕円 54">
                    <a:extLst>
                      <a:ext uri="{FF2B5EF4-FFF2-40B4-BE49-F238E27FC236}">
                        <a16:creationId xmlns:a16="http://schemas.microsoft.com/office/drawing/2014/main" id="{2CFD4740-7B39-3D84-63F8-A5C7571BDB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398515" y="3893249"/>
                    <a:ext cx="50174" cy="50174"/>
                  </a:xfrm>
                  <a:prstGeom prst="ellipse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600"/>
                  </a:p>
                </p:txBody>
              </p:sp>
            </p:grpSp>
            <p:sp>
              <p:nvSpPr>
                <p:cNvPr id="47" name="円弧 46">
                  <a:extLst>
                    <a:ext uri="{FF2B5EF4-FFF2-40B4-BE49-F238E27FC236}">
                      <a16:creationId xmlns:a16="http://schemas.microsoft.com/office/drawing/2014/main" id="{A3C68E90-C5A9-9219-038D-8862CE71E8A1}"/>
                    </a:ext>
                  </a:extLst>
                </p:cNvPr>
                <p:cNvSpPr/>
                <p:nvPr/>
              </p:nvSpPr>
              <p:spPr>
                <a:xfrm>
                  <a:off x="2521678" y="4136911"/>
                  <a:ext cx="1174796" cy="1174796"/>
                </a:xfrm>
                <a:prstGeom prst="arc">
                  <a:avLst>
                    <a:gd name="adj1" fmla="val 3694864"/>
                    <a:gd name="adj2" fmla="val 5340439"/>
                  </a:avLst>
                </a:prstGeom>
                <a:ln w="1905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600"/>
                </a:p>
              </p:txBody>
            </p:sp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2C1970BD-D32F-CC7D-F116-1CDEB0A5CF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95215" y="5273793"/>
                  <a:ext cx="350020" cy="398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ja-JP" sz="1600" i="1" dirty="0">
                      <a:latin typeface="Times New Roman" panose="02020603050405020304" pitchFamily="18" charset="0"/>
                      <a:ea typeface="ＭＳ 明朝" panose="02020609040205080304" pitchFamily="17" charset="-128"/>
                      <a:cs typeface="Times New Roman" panose="02020603050405020304" pitchFamily="18" charset="0"/>
                    </a:rPr>
                    <a:t>θ</a:t>
                  </a:r>
                  <a:endParaRPr lang="ja-JP" altLang="en-US" sz="1600" i="1" dirty="0"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0B18D430-371E-D2AC-0108-C2EDB6703ED4}"/>
                    </a:ext>
                  </a:extLst>
                </p:cNvPr>
                <p:cNvSpPr txBox="1"/>
                <p:nvPr/>
              </p:nvSpPr>
              <p:spPr>
                <a:xfrm>
                  <a:off x="2663803" y="3970799"/>
                  <a:ext cx="858458" cy="33470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Screw</a:t>
                  </a:r>
                </a:p>
              </p:txBody>
            </p:sp>
            <p:sp>
              <p:nvSpPr>
                <p:cNvPr id="50" name="テキスト ボックス 49">
                  <a:extLst>
                    <a:ext uri="{FF2B5EF4-FFF2-40B4-BE49-F238E27FC236}">
                      <a16:creationId xmlns:a16="http://schemas.microsoft.com/office/drawing/2014/main" id="{9F54A0A8-818D-07EC-4C09-CCA5A74E30C0}"/>
                    </a:ext>
                  </a:extLst>
                </p:cNvPr>
                <p:cNvSpPr txBox="1"/>
                <p:nvPr/>
              </p:nvSpPr>
              <p:spPr>
                <a:xfrm>
                  <a:off x="4162084" y="4546812"/>
                  <a:ext cx="858458" cy="3417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Wire</a:t>
                  </a:r>
                </a:p>
              </p:txBody>
            </p:sp>
            <p:sp>
              <p:nvSpPr>
                <p:cNvPr id="51" name="テキスト ボックス 50">
                  <a:extLst>
                    <a:ext uri="{FF2B5EF4-FFF2-40B4-BE49-F238E27FC236}">
                      <a16:creationId xmlns:a16="http://schemas.microsoft.com/office/drawing/2014/main" id="{F75A929C-BE33-B250-7D4D-435D28AD04EF}"/>
                    </a:ext>
                  </a:extLst>
                </p:cNvPr>
                <p:cNvSpPr txBox="1"/>
                <p:nvPr/>
              </p:nvSpPr>
              <p:spPr>
                <a:xfrm>
                  <a:off x="3557845" y="4262998"/>
                  <a:ext cx="858458" cy="3417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Hole</a:t>
                  </a:r>
                </a:p>
              </p:txBody>
            </p:sp>
            <p:cxnSp>
              <p:nvCxnSpPr>
                <p:cNvPr id="52" name="コネクタ: 曲線 51">
                  <a:extLst>
                    <a:ext uri="{FF2B5EF4-FFF2-40B4-BE49-F238E27FC236}">
                      <a16:creationId xmlns:a16="http://schemas.microsoft.com/office/drawing/2014/main" id="{075CD837-C88F-674C-C81D-0C4FEF3BA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424164" y="4465784"/>
                  <a:ext cx="530833" cy="594987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CA9039B3-3A57-C333-880E-958EABEEC1E2}"/>
                  </a:ext>
                </a:extLst>
              </p:cNvPr>
              <p:cNvSpPr txBox="1"/>
              <p:nvPr/>
            </p:nvSpPr>
            <p:spPr>
              <a:xfrm>
                <a:off x="8647189" y="3684007"/>
                <a:ext cx="1438711" cy="56795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</a:t>
                </a:r>
                <a:r>
                  <a:rPr lang="ja-JP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Fingers</a:t>
                </a:r>
                <a:r>
                  <a:rPr lang="ja-JP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" name="コネクタ: 曲線 36">
                <a:extLst>
                  <a:ext uri="{FF2B5EF4-FFF2-40B4-BE49-F238E27FC236}">
                    <a16:creationId xmlns:a16="http://schemas.microsoft.com/office/drawing/2014/main" id="{8FE51ECE-DF29-7D72-5825-39F4E1BD17A6}"/>
                  </a:ext>
                </a:extLst>
              </p:cNvPr>
              <p:cNvCxnSpPr>
                <a:cxnSpLocks/>
                <a:stCxn id="50" idx="2"/>
                <a:endCxn id="38" idx="0"/>
              </p:cNvCxnSpPr>
              <p:nvPr/>
            </p:nvCxnSpPr>
            <p:spPr>
              <a:xfrm rot="5400000">
                <a:off x="8024178" y="3048855"/>
                <a:ext cx="196737" cy="41949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E4EFA187-3305-E701-1FA4-A36A13B2023A}"/>
                  </a:ext>
                </a:extLst>
              </p:cNvPr>
              <p:cNvSpPr/>
              <p:nvPr/>
            </p:nvSpPr>
            <p:spPr>
              <a:xfrm>
                <a:off x="7737791" y="3356969"/>
                <a:ext cx="350020" cy="214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/>
              </a:p>
            </p:txBody>
          </p:sp>
        </p:grpSp>
        <p:cxnSp>
          <p:nvCxnSpPr>
            <p:cNvPr id="20" name="コネクタ: 曲線 19">
              <a:extLst>
                <a:ext uri="{FF2B5EF4-FFF2-40B4-BE49-F238E27FC236}">
                  <a16:creationId xmlns:a16="http://schemas.microsoft.com/office/drawing/2014/main" id="{6274F917-749A-94F3-2E0E-6B8D633A588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225204" y="3476374"/>
              <a:ext cx="141341" cy="12806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32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386537B-293D-B395-960D-73BC0F2F51A6}"/>
              </a:ext>
            </a:extLst>
          </p:cNvPr>
          <p:cNvSpPr txBox="1"/>
          <p:nvPr/>
        </p:nvSpPr>
        <p:spPr>
          <a:xfrm>
            <a:off x="5216813" y="1846504"/>
            <a:ext cx="91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+8.3%</a:t>
            </a:r>
            <a:r>
              <a:rPr kumimoji="1" lang="ja-JP" altLang="en-US" sz="1400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39B0F0-618F-5BB8-5094-837EA29DB0B0}"/>
              </a:ext>
            </a:extLst>
          </p:cNvPr>
          <p:cNvSpPr txBox="1"/>
          <p:nvPr/>
        </p:nvSpPr>
        <p:spPr>
          <a:xfrm>
            <a:off x="5103068" y="4642923"/>
            <a:ext cx="976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+11.1%</a:t>
            </a:r>
            <a:endParaRPr kumimoji="1" lang="ja-JP" altLang="en-US" sz="1400" dirty="0">
              <a:solidFill>
                <a:schemeClr val="accent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矢印: 左カーブ 2">
            <a:extLst>
              <a:ext uri="{FF2B5EF4-FFF2-40B4-BE49-F238E27FC236}">
                <a16:creationId xmlns:a16="http://schemas.microsoft.com/office/drawing/2014/main" id="{308C4220-B3C4-0D8F-8503-AA8669BC35A5}"/>
              </a:ext>
            </a:extLst>
          </p:cNvPr>
          <p:cNvSpPr/>
          <p:nvPr/>
        </p:nvSpPr>
        <p:spPr>
          <a:xfrm>
            <a:off x="5216813" y="2090114"/>
            <a:ext cx="170264" cy="289335"/>
          </a:xfrm>
          <a:prstGeom prst="curvedLeftArrow">
            <a:avLst>
              <a:gd name="adj1" fmla="val 0"/>
              <a:gd name="adj2" fmla="val 54204"/>
              <a:gd name="adj3" fmla="val 35079"/>
            </a:avLst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矢印: 左カーブ 6">
            <a:extLst>
              <a:ext uri="{FF2B5EF4-FFF2-40B4-BE49-F238E27FC236}">
                <a16:creationId xmlns:a16="http://schemas.microsoft.com/office/drawing/2014/main" id="{81B63FF5-BDD7-8258-6FC6-748965A2D714}"/>
              </a:ext>
            </a:extLst>
          </p:cNvPr>
          <p:cNvSpPr/>
          <p:nvPr/>
        </p:nvSpPr>
        <p:spPr>
          <a:xfrm>
            <a:off x="5195043" y="4921727"/>
            <a:ext cx="152400" cy="258978"/>
          </a:xfrm>
          <a:prstGeom prst="curvedLeftArrow">
            <a:avLst>
              <a:gd name="adj1" fmla="val 0"/>
              <a:gd name="adj2" fmla="val 54204"/>
              <a:gd name="adj3" fmla="val 35079"/>
            </a:avLst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12" name="表 13">
            <a:extLst>
              <a:ext uri="{FF2B5EF4-FFF2-40B4-BE49-F238E27FC236}">
                <a16:creationId xmlns:a16="http://schemas.microsoft.com/office/drawing/2014/main" id="{3CB5A04A-0318-C0E8-88A3-08ACD2DBC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64015"/>
              </p:ext>
            </p:extLst>
          </p:nvPr>
        </p:nvGraphicFramePr>
        <p:xfrm>
          <a:off x="317597" y="1494241"/>
          <a:ext cx="4852786" cy="11125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026494">
                  <a:extLst>
                    <a:ext uri="{9D8B030D-6E8A-4147-A177-3AD203B41FA5}">
                      <a16:colId xmlns:a16="http://schemas.microsoft.com/office/drawing/2014/main" val="901308691"/>
                    </a:ext>
                  </a:extLst>
                </a:gridCol>
                <a:gridCol w="932853">
                  <a:extLst>
                    <a:ext uri="{9D8B030D-6E8A-4147-A177-3AD203B41FA5}">
                      <a16:colId xmlns:a16="http://schemas.microsoft.com/office/drawing/2014/main" val="2164790201"/>
                    </a:ext>
                  </a:extLst>
                </a:gridCol>
                <a:gridCol w="893439">
                  <a:extLst>
                    <a:ext uri="{9D8B030D-6E8A-4147-A177-3AD203B41FA5}">
                      <a16:colId xmlns:a16="http://schemas.microsoft.com/office/drawing/2014/main" val="71362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モデル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成功率</a:t>
                      </a:r>
                      <a:r>
                        <a:rPr kumimoji="1" lang="en-US" altLang="ja-JP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%</a:t>
                      </a:r>
                      <a:endParaRPr kumimoji="1" lang="ja-JP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成功数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67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CNN</a:t>
                      </a:r>
                      <a:r>
                        <a:rPr kumimoji="1"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 </a:t>
                      </a:r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Insertion Module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75.0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27/36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00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>
                          <a:solidFill>
                            <a:schemeClr val="accent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CNN</a:t>
                      </a:r>
                      <a:r>
                        <a:rPr kumimoji="1" lang="en-US" altLang="ja-JP" sz="1400" baseline="30000" dirty="0">
                          <a:solidFill>
                            <a:schemeClr val="accent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 [30]</a:t>
                      </a:r>
                      <a:r>
                        <a:rPr kumimoji="1" lang="en-US" altLang="ja-JP" sz="1400" baseline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 + Insertion Module</a:t>
                      </a:r>
                      <a:r>
                        <a:rPr kumimoji="1" lang="en-US" altLang="ja-JP" sz="1400" baseline="300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 </a:t>
                      </a:r>
                      <a:endParaRPr kumimoji="1" lang="ja-JP" altLang="en-US" sz="1400" baseline="30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83.3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30/36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938427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3A0BE1E2-4571-F490-E520-D70489771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979926"/>
              </p:ext>
            </p:extLst>
          </p:nvPr>
        </p:nvGraphicFramePr>
        <p:xfrm>
          <a:off x="308387" y="3403230"/>
          <a:ext cx="4861996" cy="28346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038353">
                  <a:extLst>
                    <a:ext uri="{9D8B030D-6E8A-4147-A177-3AD203B41FA5}">
                      <a16:colId xmlns:a16="http://schemas.microsoft.com/office/drawing/2014/main" val="901308691"/>
                    </a:ext>
                  </a:extLst>
                </a:gridCol>
                <a:gridCol w="946966">
                  <a:extLst>
                    <a:ext uri="{9D8B030D-6E8A-4147-A177-3AD203B41FA5}">
                      <a16:colId xmlns:a16="http://schemas.microsoft.com/office/drawing/2014/main" val="2164790201"/>
                    </a:ext>
                  </a:extLst>
                </a:gridCol>
                <a:gridCol w="876677">
                  <a:extLst>
                    <a:ext uri="{9D8B030D-6E8A-4147-A177-3AD203B41FA5}">
                      <a16:colId xmlns:a16="http://schemas.microsoft.com/office/drawing/2014/main" val="71362288"/>
                    </a:ext>
                  </a:extLst>
                </a:gridCol>
              </a:tblGrid>
              <a:tr h="1716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モデル</a:t>
                      </a:r>
                    </a:p>
                  </a:txBody>
                  <a:tcPr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成功率</a:t>
                      </a:r>
                      <a:r>
                        <a:rPr kumimoji="1" lang="en-US" altLang="ja-JP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%</a:t>
                      </a:r>
                      <a:endParaRPr kumimoji="1" lang="ja-JP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成功数</a:t>
                      </a:r>
                    </a:p>
                  </a:txBody>
                  <a:tcPr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67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Kim</a:t>
                      </a:r>
                      <a:r>
                        <a:rPr kumimoji="1" lang="ja-JP" altLang="en-US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らのモデル</a:t>
                      </a:r>
                      <a:r>
                        <a:rPr kumimoji="1" lang="en-US" altLang="ja-JP" sz="1400" b="0" baseline="300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[15]</a:t>
                      </a:r>
                    </a:p>
                    <a:p>
                      <a:r>
                        <a:rPr kumimoji="1" lang="en-US" altLang="ja-JP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CNN</a:t>
                      </a:r>
                    </a:p>
                    <a:p>
                      <a:r>
                        <a:rPr kumimoji="1" lang="en-US" altLang="ja-JP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Insertion Module</a:t>
                      </a:r>
                    </a:p>
                    <a:p>
                      <a:r>
                        <a:rPr kumimoji="1" lang="en-US" altLang="ja-JP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Recovery Module</a:t>
                      </a:r>
                    </a:p>
                    <a:p>
                      <a:r>
                        <a:rPr kumimoji="1" lang="en-US" altLang="ja-JP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Recovery Classifier</a:t>
                      </a:r>
                    </a:p>
                    <a:p>
                      <a:r>
                        <a:rPr kumimoji="1" lang="en-US" altLang="ja-JP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Recovery Steps Predictor</a:t>
                      </a:r>
                      <a:endParaRPr kumimoji="1" lang="ja-JP" altLang="en-US" sz="1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86.1</a:t>
                      </a:r>
                      <a:endParaRPr kumimoji="1" lang="ja-JP" altLang="en-US" sz="1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31/36</a:t>
                      </a:r>
                      <a:endParaRPr kumimoji="1" lang="ja-JP" altLang="en-US" sz="1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00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>
                          <a:solidFill>
                            <a:schemeClr val="accent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CNN</a:t>
                      </a:r>
                      <a:r>
                        <a:rPr kumimoji="1" lang="en-US" altLang="ja-JP" sz="1400" baseline="30000" dirty="0">
                          <a:solidFill>
                            <a:schemeClr val="accent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 [30]</a:t>
                      </a:r>
                    </a:p>
                    <a:p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Insertion Module</a:t>
                      </a:r>
                    </a:p>
                    <a:p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Recovery Module</a:t>
                      </a:r>
                    </a:p>
                    <a:p>
                      <a:r>
                        <a:rPr kumimoji="1" lang="en-US" altLang="ja-JP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</a:t>
                      </a:r>
                      <a:r>
                        <a:rPr kumimoji="1" lang="en-US" altLang="ja-JP" sz="1400" dirty="0">
                          <a:solidFill>
                            <a:schemeClr val="accent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Recovery Classifier (LSTM</a:t>
                      </a:r>
                      <a:r>
                        <a:rPr kumimoji="1" lang="en-US" altLang="ja-JP" sz="1400" baseline="30000" dirty="0">
                          <a:solidFill>
                            <a:schemeClr val="accent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[31]</a:t>
                      </a:r>
                      <a:r>
                        <a:rPr kumimoji="1" lang="en-US" altLang="ja-JP" sz="1400" dirty="0">
                          <a:solidFill>
                            <a:schemeClr val="accent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</a:p>
                    <a:p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Recovery Steps Predictor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97.2</a:t>
                      </a:r>
                      <a:endParaRPr kumimoji="1" lang="ja-JP" altLang="en-US" sz="1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35/36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93842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5936ACF-5D5F-0828-8CA5-38E42BA7A761}"/>
              </a:ext>
            </a:extLst>
          </p:cNvPr>
          <p:cNvSpPr txBox="1"/>
          <p:nvPr/>
        </p:nvSpPr>
        <p:spPr>
          <a:xfrm>
            <a:off x="1288799" y="1148769"/>
            <a:ext cx="3290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リカバリーなしの成功率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4652A47-031F-D9E4-2F2B-1F540CD49E2E}"/>
              </a:ext>
            </a:extLst>
          </p:cNvPr>
          <p:cNvSpPr txBox="1"/>
          <p:nvPr/>
        </p:nvSpPr>
        <p:spPr>
          <a:xfrm>
            <a:off x="1521409" y="3028096"/>
            <a:ext cx="298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リカバリーありの成功率</a:t>
            </a: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0EABF161-E6FA-0C8B-FBF5-1947B675D047}"/>
              </a:ext>
            </a:extLst>
          </p:cNvPr>
          <p:cNvGrpSpPr/>
          <p:nvPr/>
        </p:nvGrpSpPr>
        <p:grpSpPr>
          <a:xfrm>
            <a:off x="6051698" y="3369496"/>
            <a:ext cx="3036451" cy="2260596"/>
            <a:chOff x="5950231" y="1076776"/>
            <a:chExt cx="5470009" cy="4072347"/>
          </a:xfrm>
        </p:grpSpPr>
        <p:pic>
          <p:nvPicPr>
            <p:cNvPr id="30" name="図 29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20414FFB-3356-ED7D-34EB-A906E1F01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233" y="1076776"/>
              <a:ext cx="5470005" cy="1025626"/>
            </a:xfrm>
            <a:prstGeom prst="rect">
              <a:avLst/>
            </a:prstGeom>
          </p:spPr>
        </p:pic>
        <p:pic>
          <p:nvPicPr>
            <p:cNvPr id="31" name="図 30" descr="手紙&#10;&#10;中程度の精度で自動的に生成された説明">
              <a:extLst>
                <a:ext uri="{FF2B5EF4-FFF2-40B4-BE49-F238E27FC236}">
                  <a16:creationId xmlns:a16="http://schemas.microsoft.com/office/drawing/2014/main" id="{878A10F1-0709-8BEC-83C8-7DCE4B25E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233" y="2099691"/>
              <a:ext cx="5470005" cy="1025626"/>
            </a:xfrm>
            <a:prstGeom prst="rect">
              <a:avLst/>
            </a:prstGeom>
          </p:spPr>
        </p:pic>
        <p:pic>
          <p:nvPicPr>
            <p:cNvPr id="32" name="図 31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585BFD95-9FE8-2F6A-540A-5A739632E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232" y="3100582"/>
              <a:ext cx="5470005" cy="1025626"/>
            </a:xfrm>
            <a:prstGeom prst="rect">
              <a:avLst/>
            </a:prstGeom>
          </p:spPr>
        </p:pic>
        <p:pic>
          <p:nvPicPr>
            <p:cNvPr id="33" name="図 32" descr="グラフィカル ユーザー インターフェイス&#10;&#10;低い精度で">
              <a:extLst>
                <a:ext uri="{FF2B5EF4-FFF2-40B4-BE49-F238E27FC236}">
                  <a16:creationId xmlns:a16="http://schemas.microsoft.com/office/drawing/2014/main" id="{5FD49585-E763-BD7D-BC33-59E21E04B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231" y="4123497"/>
              <a:ext cx="5470009" cy="1025626"/>
            </a:xfrm>
            <a:prstGeom prst="rect">
              <a:avLst/>
            </a:prstGeom>
          </p:spPr>
        </p:pic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382C4A-DD15-9AA6-F7CE-E809D2F462F4}"/>
              </a:ext>
            </a:extLst>
          </p:cNvPr>
          <p:cNvSpPr txBox="1"/>
          <p:nvPr/>
        </p:nvSpPr>
        <p:spPr>
          <a:xfrm>
            <a:off x="5987530" y="5659218"/>
            <a:ext cx="342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ワイヤの変形に対するリカバリー</a:t>
            </a:r>
          </a:p>
        </p:txBody>
      </p:sp>
    </p:spTree>
    <p:extLst>
      <p:ext uri="{BB962C8B-B14F-4D97-AF65-F5344CB8AC3E}">
        <p14:creationId xmlns:p14="http://schemas.microsoft.com/office/powerpoint/2010/main" val="61756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77DC8E-53F0-83D8-1E7C-8F5C9F07C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46200"/>
            <a:ext cx="8137979" cy="514667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実験設備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 暗幕なし　　自動ワイヤ把持あり（より複雑な環境）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データセット</a:t>
            </a:r>
            <a:endParaRPr kumimoji="1" lang="en-US" altLang="ja-JP" dirty="0"/>
          </a:p>
          <a:p>
            <a:pPr lvl="1"/>
            <a:r>
              <a:rPr lang="ja-JP" altLang="en-US" sz="1800" dirty="0"/>
              <a:t>挿入データ（</a:t>
            </a:r>
            <a:r>
              <a:rPr lang="en-US" altLang="ja-JP" sz="1800" dirty="0"/>
              <a:t>600</a:t>
            </a:r>
            <a:r>
              <a:rPr lang="ja-JP" altLang="en-US" sz="1800" dirty="0"/>
              <a:t>試行　訓練</a:t>
            </a:r>
            <a:r>
              <a:rPr lang="en-US" altLang="ja-JP" sz="1800" dirty="0"/>
              <a:t>65,135</a:t>
            </a:r>
            <a:r>
              <a:rPr lang="ja-JP" altLang="en-US" sz="1800" dirty="0"/>
              <a:t>　検証</a:t>
            </a:r>
            <a:r>
              <a:rPr lang="en-US" altLang="ja-JP" sz="1800" dirty="0"/>
              <a:t>5,556</a:t>
            </a:r>
            <a:r>
              <a:rPr lang="ja-JP" altLang="en-US" sz="1800" dirty="0"/>
              <a:t>　評価</a:t>
            </a:r>
            <a:r>
              <a:rPr lang="en-US" altLang="ja-JP" sz="1800" dirty="0"/>
              <a:t>1,350</a:t>
            </a:r>
            <a:r>
              <a:rPr lang="ja-JP" altLang="en-US" sz="1800" dirty="0"/>
              <a:t>）</a:t>
            </a:r>
            <a:endParaRPr kumimoji="1" lang="en-US" altLang="ja-JP" sz="1800" dirty="0"/>
          </a:p>
          <a:p>
            <a:pPr lvl="1"/>
            <a:r>
              <a:rPr lang="ja-JP" altLang="en-US" sz="1800" dirty="0"/>
              <a:t>回復データ（</a:t>
            </a:r>
            <a:r>
              <a:rPr lang="en-US" altLang="ja-JP" sz="1800" dirty="0"/>
              <a:t>300</a:t>
            </a:r>
            <a:r>
              <a:rPr lang="ja-JP" altLang="en-US" sz="1800" dirty="0"/>
              <a:t>試行　訓練</a:t>
            </a:r>
            <a:r>
              <a:rPr lang="en-US" altLang="ja-JP" sz="1800" dirty="0"/>
              <a:t>28,494</a:t>
            </a:r>
            <a:r>
              <a:rPr lang="ja-JP" altLang="en-US" sz="1800" dirty="0"/>
              <a:t>　検証</a:t>
            </a:r>
            <a:r>
              <a:rPr lang="en-US" altLang="ja-JP" sz="1800" dirty="0"/>
              <a:t>2,868</a:t>
            </a:r>
            <a:r>
              <a:rPr lang="ja-JP" altLang="en-US" sz="1800" dirty="0"/>
              <a:t>　評価   </a:t>
            </a:r>
            <a:r>
              <a:rPr lang="en-US" altLang="ja-JP" sz="1800" dirty="0"/>
              <a:t>785</a:t>
            </a:r>
            <a:r>
              <a:rPr lang="ja-JP" altLang="en-US" sz="1800" dirty="0"/>
              <a:t>）</a:t>
            </a:r>
            <a:endParaRPr kumimoji="1" lang="ja-JP" altLang="en-US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A9BD93D-302D-26F8-C4CE-83650A99196F}"/>
              </a:ext>
            </a:extLst>
          </p:cNvPr>
          <p:cNvGrpSpPr/>
          <p:nvPr/>
        </p:nvGrpSpPr>
        <p:grpSpPr>
          <a:xfrm>
            <a:off x="1036632" y="2474472"/>
            <a:ext cx="7322012" cy="1909055"/>
            <a:chOff x="141840" y="2348678"/>
            <a:chExt cx="7322012" cy="1909055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7FF14F6-C6C5-6F8A-3299-260E26C2B9A9}"/>
                </a:ext>
              </a:extLst>
            </p:cNvPr>
            <p:cNvGrpSpPr/>
            <p:nvPr/>
          </p:nvGrpSpPr>
          <p:grpSpPr>
            <a:xfrm>
              <a:off x="141840" y="2348678"/>
              <a:ext cx="7202996" cy="1905784"/>
              <a:chOff x="2453169" y="1755556"/>
              <a:chExt cx="8533670" cy="2257856"/>
            </a:xfrm>
          </p:grpSpPr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F414ABEB-ED11-A75B-3527-02C88A9FC079}"/>
                  </a:ext>
                </a:extLst>
              </p:cNvPr>
              <p:cNvGrpSpPr/>
              <p:nvPr/>
            </p:nvGrpSpPr>
            <p:grpSpPr>
              <a:xfrm>
                <a:off x="4158190" y="1861880"/>
                <a:ext cx="6828649" cy="2151532"/>
                <a:chOff x="79243" y="1508527"/>
                <a:chExt cx="6828649" cy="2151532"/>
              </a:xfrm>
            </p:grpSpPr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ED88FDB4-3DAE-6922-28FB-0A37F91BE4BA}"/>
                    </a:ext>
                  </a:extLst>
                </p:cNvPr>
                <p:cNvSpPr txBox="1"/>
                <p:nvPr/>
              </p:nvSpPr>
              <p:spPr>
                <a:xfrm>
                  <a:off x="79243" y="3222497"/>
                  <a:ext cx="2497454" cy="43756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 ワイヤ設置</a:t>
                  </a:r>
                </a:p>
              </p:txBody>
            </p:sp>
            <p:pic>
              <p:nvPicPr>
                <p:cNvPr id="44" name="図 43" descr="屋内, テーブル, コンピュータ, 机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C96105E-F732-C4CD-3BD6-A17D21CE3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3" t="5159"/>
                <a:stretch/>
              </p:blipFill>
              <p:spPr>
                <a:xfrm>
                  <a:off x="4884866" y="1508785"/>
                  <a:ext cx="2023026" cy="1713713"/>
                </a:xfrm>
                <a:prstGeom prst="rect">
                  <a:avLst/>
                </a:prstGeom>
              </p:spPr>
            </p:pic>
            <p:pic>
              <p:nvPicPr>
                <p:cNvPr id="45" name="図 44" descr="人, 男, 屋内, 立つ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BED65257-A261-FEC9-8582-17E327412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60" t="7406" b="1134"/>
                <a:stretch/>
              </p:blipFill>
              <p:spPr>
                <a:xfrm>
                  <a:off x="399251" y="1508785"/>
                  <a:ext cx="2057447" cy="1717845"/>
                </a:xfrm>
                <a:prstGeom prst="rect">
                  <a:avLst/>
                </a:prstGeom>
              </p:spPr>
            </p:pic>
            <p:pic>
              <p:nvPicPr>
                <p:cNvPr id="46" name="図 45" descr="鏡に映った姿を撮影している&#10;&#10;低い精度で自動的に生成された説明">
                  <a:extLst>
                    <a:ext uri="{FF2B5EF4-FFF2-40B4-BE49-F238E27FC236}">
                      <a16:creationId xmlns:a16="http://schemas.microsoft.com/office/drawing/2014/main" id="{B6E3432F-43E6-7A01-6F2E-F1CAF4882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05" t="8493" r="5308" b="6691"/>
                <a:stretch/>
              </p:blipFill>
              <p:spPr>
                <a:xfrm>
                  <a:off x="2656677" y="1508527"/>
                  <a:ext cx="2028210" cy="1717845"/>
                </a:xfrm>
                <a:prstGeom prst="rect">
                  <a:avLst/>
                </a:prstGeom>
              </p:spPr>
            </p:pic>
          </p:grpSp>
          <p:sp>
            <p:nvSpPr>
              <p:cNvPr id="37" name="吹き出し: 四角形 36">
                <a:extLst>
                  <a:ext uri="{FF2B5EF4-FFF2-40B4-BE49-F238E27FC236}">
                    <a16:creationId xmlns:a16="http://schemas.microsoft.com/office/drawing/2014/main" id="{0B526FAE-624A-C472-DD44-C17B2E6685E1}"/>
                  </a:ext>
                </a:extLst>
              </p:cNvPr>
              <p:cNvSpPr/>
              <p:nvPr/>
            </p:nvSpPr>
            <p:spPr>
              <a:xfrm>
                <a:off x="2555876" y="2606040"/>
                <a:ext cx="1561143" cy="838362"/>
              </a:xfrm>
              <a:prstGeom prst="wedgeRectCallout">
                <a:avLst>
                  <a:gd name="adj1" fmla="val 141089"/>
                  <a:gd name="adj2" fmla="val 23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pic>
            <p:nvPicPr>
              <p:cNvPr id="38" name="図 37" descr="文字の書かれた紙&#10;&#10;中程度の精度で自動的に生成された説明">
                <a:extLst>
                  <a:ext uri="{FF2B5EF4-FFF2-40B4-BE49-F238E27FC236}">
                    <a16:creationId xmlns:a16="http://schemas.microsoft.com/office/drawing/2014/main" id="{AAAEB60B-91FA-9EAA-1908-DDBA7A5197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1" t="30031" r="9532" b="20884"/>
              <a:stretch/>
            </p:blipFill>
            <p:spPr>
              <a:xfrm>
                <a:off x="2453169" y="1858005"/>
                <a:ext cx="1766559" cy="1717845"/>
              </a:xfrm>
              <a:prstGeom prst="rect">
                <a:avLst/>
              </a:prstGeom>
            </p:spPr>
          </p:pic>
          <p:sp>
            <p:nvSpPr>
              <p:cNvPr id="39" name="フリーフォーム: 図形 38">
                <a:extLst>
                  <a:ext uri="{FF2B5EF4-FFF2-40B4-BE49-F238E27FC236}">
                    <a16:creationId xmlns:a16="http://schemas.microsoft.com/office/drawing/2014/main" id="{19773C08-A443-6DAC-BD54-051006A7E8E8}"/>
                  </a:ext>
                </a:extLst>
              </p:cNvPr>
              <p:cNvSpPr/>
              <p:nvPr/>
            </p:nvSpPr>
            <p:spPr>
              <a:xfrm rot="6977452" flipH="1" flipV="1">
                <a:off x="2765437" y="1516620"/>
                <a:ext cx="687653" cy="1165525"/>
              </a:xfrm>
              <a:custGeom>
                <a:avLst/>
                <a:gdLst>
                  <a:gd name="connsiteX0" fmla="*/ 224603 w 434357"/>
                  <a:gd name="connsiteY0" fmla="*/ 656923 h 736205"/>
                  <a:gd name="connsiteX1" fmla="*/ 253068 w 434357"/>
                  <a:gd name="connsiteY1" fmla="*/ 656923 h 736205"/>
                  <a:gd name="connsiteX2" fmla="*/ 253068 w 434357"/>
                  <a:gd name="connsiteY2" fmla="*/ 561265 h 736205"/>
                  <a:gd name="connsiteX3" fmla="*/ 233036 w 434357"/>
                  <a:gd name="connsiteY3" fmla="*/ 571161 h 736205"/>
                  <a:gd name="connsiteX4" fmla="*/ 0 w 434357"/>
                  <a:gd name="connsiteY4" fmla="*/ 99459 h 736205"/>
                  <a:gd name="connsiteX5" fmla="*/ 201321 w 434357"/>
                  <a:gd name="connsiteY5" fmla="*/ 0 h 736205"/>
                  <a:gd name="connsiteX6" fmla="*/ 434357 w 434357"/>
                  <a:gd name="connsiteY6" fmla="*/ 471702 h 736205"/>
                  <a:gd name="connsiteX7" fmla="*/ 309998 w 434357"/>
                  <a:gd name="connsiteY7" fmla="*/ 533140 h 736205"/>
                  <a:gd name="connsiteX8" fmla="*/ 309998 w 434357"/>
                  <a:gd name="connsiteY8" fmla="*/ 656923 h 736205"/>
                  <a:gd name="connsiteX9" fmla="*/ 338463 w 434357"/>
                  <a:gd name="connsiteY9" fmla="*/ 656923 h 736205"/>
                  <a:gd name="connsiteX10" fmla="*/ 281533 w 434357"/>
                  <a:gd name="connsiteY10" fmla="*/ 736205 h 73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4357" h="736205">
                    <a:moveTo>
                      <a:pt x="224603" y="656923"/>
                    </a:moveTo>
                    <a:lnTo>
                      <a:pt x="253068" y="656923"/>
                    </a:lnTo>
                    <a:lnTo>
                      <a:pt x="253068" y="561265"/>
                    </a:lnTo>
                    <a:lnTo>
                      <a:pt x="233036" y="571161"/>
                    </a:lnTo>
                    <a:lnTo>
                      <a:pt x="0" y="99459"/>
                    </a:lnTo>
                    <a:lnTo>
                      <a:pt x="201321" y="0"/>
                    </a:lnTo>
                    <a:lnTo>
                      <a:pt x="434357" y="471702"/>
                    </a:lnTo>
                    <a:lnTo>
                      <a:pt x="309998" y="533140"/>
                    </a:lnTo>
                    <a:lnTo>
                      <a:pt x="309998" y="656923"/>
                    </a:lnTo>
                    <a:lnTo>
                      <a:pt x="338463" y="656923"/>
                    </a:lnTo>
                    <a:lnTo>
                      <a:pt x="281533" y="7362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34DF74A2-A227-7B0E-A2D7-D4517915F92D}"/>
                  </a:ext>
                </a:extLst>
              </p:cNvPr>
              <p:cNvSpPr txBox="1"/>
              <p:nvPr/>
            </p:nvSpPr>
            <p:spPr>
              <a:xfrm>
                <a:off x="2462936" y="1921024"/>
                <a:ext cx="1036297" cy="341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400"/>
                  </a:lnSpc>
                </a:pPr>
                <a:r>
                  <a:rPr lang="ja-JP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ワイヤ</a:t>
                </a:r>
                <a:endParaRPr lang="en-US" altLang="ja-JP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2EE48E37-A9F1-AA90-AF7E-42F51C75EB6F}"/>
                  </a:ext>
                </a:extLst>
              </p:cNvPr>
              <p:cNvSpPr/>
              <p:nvPr/>
            </p:nvSpPr>
            <p:spPr>
              <a:xfrm>
                <a:off x="2892217" y="3167128"/>
                <a:ext cx="741423" cy="3553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8EA21FE1-DA1E-A789-A975-18D6EA356A1A}"/>
                  </a:ext>
                </a:extLst>
              </p:cNvPr>
              <p:cNvSpPr txBox="1"/>
              <p:nvPr/>
            </p:nvSpPr>
            <p:spPr>
              <a:xfrm>
                <a:off x="2856334" y="3238138"/>
                <a:ext cx="813185" cy="341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400"/>
                  </a:lnSpc>
                </a:pPr>
                <a:r>
                  <a:rPr lang="ja-JP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治具</a:t>
                </a:r>
                <a:endParaRPr lang="en-US" altLang="ja-JP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6131E482-8835-A90B-CE2F-55DECA7AF366}"/>
                </a:ext>
              </a:extLst>
            </p:cNvPr>
            <p:cNvSpPr txBox="1"/>
            <p:nvPr/>
          </p:nvSpPr>
          <p:spPr>
            <a:xfrm>
              <a:off x="3775737" y="3883575"/>
              <a:ext cx="1680644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ワイヤ把持</a:t>
              </a:r>
              <a:endParaRPr lang="en-US" altLang="ja-JP" i="1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DD7691E9-A6CD-D634-2468-6C7726CB0FC4}"/>
                </a:ext>
              </a:extLst>
            </p:cNvPr>
            <p:cNvSpPr txBox="1"/>
            <p:nvPr/>
          </p:nvSpPr>
          <p:spPr>
            <a:xfrm>
              <a:off x="5518247" y="3888401"/>
              <a:ext cx="1945605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模倣学習で挿入</a:t>
              </a:r>
              <a:endParaRPr lang="en-US" altLang="ja-JP" i="1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604DD007-8790-F318-5DD4-9A91ED57E647}"/>
              </a:ext>
            </a:extLst>
          </p:cNvPr>
          <p:cNvSpPr/>
          <p:nvPr/>
        </p:nvSpPr>
        <p:spPr>
          <a:xfrm>
            <a:off x="1095593" y="1715460"/>
            <a:ext cx="311625" cy="268642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  <a:endParaRPr kumimoji="1" lang="ja-JP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CB294048-2389-DEAC-1517-03213789F2BD}"/>
              </a:ext>
            </a:extLst>
          </p:cNvPr>
          <p:cNvSpPr/>
          <p:nvPr/>
        </p:nvSpPr>
        <p:spPr>
          <a:xfrm>
            <a:off x="2668528" y="1715460"/>
            <a:ext cx="311625" cy="268642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  <a:endParaRPr kumimoji="1" lang="ja-JP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609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結果（数値）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39B0F0-618F-5BB8-5094-837EA29DB0B0}"/>
              </a:ext>
            </a:extLst>
          </p:cNvPr>
          <p:cNvSpPr txBox="1"/>
          <p:nvPr/>
        </p:nvSpPr>
        <p:spPr>
          <a:xfrm>
            <a:off x="6294288" y="2633756"/>
            <a:ext cx="284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ワイヤなし画像 </a:t>
            </a:r>
            <a:r>
              <a:rPr kumimoji="1" lang="en-US" altLang="ja-JP" sz="1600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+31.5%</a:t>
            </a:r>
            <a:endParaRPr kumimoji="1" lang="ja-JP" altLang="en-US" sz="1600" dirty="0">
              <a:solidFill>
                <a:schemeClr val="accent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矢印: 左カーブ 6">
            <a:extLst>
              <a:ext uri="{FF2B5EF4-FFF2-40B4-BE49-F238E27FC236}">
                <a16:creationId xmlns:a16="http://schemas.microsoft.com/office/drawing/2014/main" id="{81B63FF5-BDD7-8258-6FC6-748965A2D714}"/>
              </a:ext>
            </a:extLst>
          </p:cNvPr>
          <p:cNvSpPr/>
          <p:nvPr/>
        </p:nvSpPr>
        <p:spPr>
          <a:xfrm>
            <a:off x="6076311" y="2648265"/>
            <a:ext cx="152400" cy="258978"/>
          </a:xfrm>
          <a:prstGeom prst="curvedLeftArrow">
            <a:avLst>
              <a:gd name="adj1" fmla="val 0"/>
              <a:gd name="adj2" fmla="val 54204"/>
              <a:gd name="adj3" fmla="val 35079"/>
            </a:avLst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12" name="表 13">
            <a:extLst>
              <a:ext uri="{FF2B5EF4-FFF2-40B4-BE49-F238E27FC236}">
                <a16:creationId xmlns:a16="http://schemas.microsoft.com/office/drawing/2014/main" id="{3CB5A04A-0318-C0E8-88A3-08ACD2DBC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8031"/>
              </p:ext>
            </p:extLst>
          </p:nvPr>
        </p:nvGraphicFramePr>
        <p:xfrm>
          <a:off x="462740" y="1765300"/>
          <a:ext cx="5501277" cy="33274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378789">
                  <a:extLst>
                    <a:ext uri="{9D8B030D-6E8A-4147-A177-3AD203B41FA5}">
                      <a16:colId xmlns:a16="http://schemas.microsoft.com/office/drawing/2014/main" val="901308691"/>
                    </a:ext>
                  </a:extLst>
                </a:gridCol>
                <a:gridCol w="971764">
                  <a:extLst>
                    <a:ext uri="{9D8B030D-6E8A-4147-A177-3AD203B41FA5}">
                      <a16:colId xmlns:a16="http://schemas.microsoft.com/office/drawing/2014/main" val="2164790201"/>
                    </a:ext>
                  </a:extLst>
                </a:gridCol>
                <a:gridCol w="1150724">
                  <a:extLst>
                    <a:ext uri="{9D8B030D-6E8A-4147-A177-3AD203B41FA5}">
                      <a16:colId xmlns:a16="http://schemas.microsoft.com/office/drawing/2014/main" val="71362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モデル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成功率</a:t>
                      </a:r>
                      <a:r>
                        <a:rPr kumimoji="1" lang="en-US" altLang="ja-JP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%</a:t>
                      </a:r>
                      <a:endParaRPr kumimoji="1" lang="ja-JP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成功数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67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CNN</a:t>
                      </a:r>
                      <a:r>
                        <a:rPr kumimoji="1" lang="en-US" altLang="ja-JP" sz="16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 [30]</a:t>
                      </a:r>
                      <a:endParaRPr kumimoji="1" lang="en-US" altLang="ja-JP" sz="16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Insertion Module</a:t>
                      </a:r>
                      <a:r>
                        <a:rPr kumimoji="1" lang="en-US" altLang="ja-JP" sz="16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 </a:t>
                      </a:r>
                      <a:endParaRPr kumimoji="1" lang="ja-JP" altLang="en-US" sz="1600" baseline="30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54.6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59/108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00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CNN</a:t>
                      </a:r>
                      <a:r>
                        <a:rPr kumimoji="1" lang="en-US" altLang="ja-JP" sz="16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 [30]</a:t>
                      </a:r>
                      <a:endParaRPr kumimoji="1" lang="en-US" altLang="ja-JP" sz="16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Insertion Module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</a:t>
                      </a:r>
                      <a:r>
                        <a:rPr kumimoji="1" lang="en-US" altLang="ja-JP" sz="1600" baseline="0" dirty="0">
                          <a:solidFill>
                            <a:schemeClr val="accent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No-Wire Image</a:t>
                      </a:r>
                      <a:endParaRPr kumimoji="1" lang="ja-JP" altLang="en-US" sz="1600" baseline="0" dirty="0">
                        <a:solidFill>
                          <a:schemeClr val="accent2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86.1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93/108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938427"/>
                  </a:ext>
                </a:extLst>
              </a:tr>
              <a:tr h="594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CNN</a:t>
                      </a:r>
                      <a:r>
                        <a:rPr kumimoji="1" lang="en-US" altLang="ja-JP" sz="16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 [30]</a:t>
                      </a:r>
                      <a:endParaRPr kumimoji="1" lang="en-US" altLang="ja-JP" sz="16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Insertion Module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Recovery Module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Recovery Classifier </a:t>
                      </a:r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(LSTM</a:t>
                      </a:r>
                      <a:r>
                        <a:rPr kumimoji="1" lang="en-US" altLang="ja-JP" sz="16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[31]</a:t>
                      </a:r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en-US" altLang="ja-JP" sz="16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Recovery Step Predictor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+ </a:t>
                      </a:r>
                      <a:r>
                        <a:rPr kumimoji="1" lang="en-US" altLang="ja-JP" sz="1600" baseline="0" dirty="0">
                          <a:solidFill>
                            <a:schemeClr val="accent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No-Wire Image</a:t>
                      </a:r>
                      <a:endParaRPr kumimoji="1" lang="ja-JP" altLang="en-US" sz="1600" baseline="0" dirty="0">
                        <a:solidFill>
                          <a:schemeClr val="accent2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96.3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104/108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091610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0EC034-BE89-4E92-D0E6-2F18F2FD029E}"/>
              </a:ext>
            </a:extLst>
          </p:cNvPr>
          <p:cNvSpPr txBox="1"/>
          <p:nvPr/>
        </p:nvSpPr>
        <p:spPr>
          <a:xfrm>
            <a:off x="6294288" y="3513820"/>
            <a:ext cx="284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回復あり </a:t>
            </a:r>
            <a:r>
              <a:rPr kumimoji="1" lang="en-US" altLang="ja-JP" sz="1600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+10.2%</a:t>
            </a:r>
            <a:endParaRPr kumimoji="1" lang="ja-JP" altLang="en-US" sz="1600" dirty="0">
              <a:solidFill>
                <a:schemeClr val="accent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矢印: 左カーブ 8">
            <a:extLst>
              <a:ext uri="{FF2B5EF4-FFF2-40B4-BE49-F238E27FC236}">
                <a16:creationId xmlns:a16="http://schemas.microsoft.com/office/drawing/2014/main" id="{D99EB9A4-A4E2-048C-B4B5-ACFFB7DA7786}"/>
              </a:ext>
            </a:extLst>
          </p:cNvPr>
          <p:cNvSpPr/>
          <p:nvPr/>
        </p:nvSpPr>
        <p:spPr>
          <a:xfrm>
            <a:off x="6076311" y="3528329"/>
            <a:ext cx="152400" cy="258978"/>
          </a:xfrm>
          <a:prstGeom prst="curvedLeftArrow">
            <a:avLst>
              <a:gd name="adj1" fmla="val 0"/>
              <a:gd name="adj2" fmla="val 54204"/>
              <a:gd name="adj3" fmla="val 35079"/>
            </a:avLst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727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結果（動画）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7522" y="6047431"/>
            <a:ext cx="2057400" cy="352421"/>
          </a:xfrm>
        </p:spPr>
        <p:txBody>
          <a:bodyPr/>
          <a:lstStyle/>
          <a:p>
            <a:fld id="{E2855A2B-33F0-984E-AFAE-592954D8F9B2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38" name="図 37" descr="屋内, テーブル, コンピュータ, 机 が含まれている画像&#10;&#10;自動的に生成された説明">
            <a:extLst>
              <a:ext uri="{FF2B5EF4-FFF2-40B4-BE49-F238E27FC236}">
                <a16:creationId xmlns:a16="http://schemas.microsoft.com/office/drawing/2014/main" id="{A01477CE-0A96-5710-9042-B187CE417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5159"/>
          <a:stretch/>
        </p:blipFill>
        <p:spPr>
          <a:xfrm>
            <a:off x="5248729" y="458148"/>
            <a:ext cx="3478835" cy="2946935"/>
          </a:xfrm>
          <a:prstGeom prst="rect">
            <a:avLst/>
          </a:prstGeom>
        </p:spPr>
      </p:pic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F160FA19-6CB7-2684-5E2C-1AEADFCC8096}"/>
              </a:ext>
            </a:extLst>
          </p:cNvPr>
          <p:cNvSpPr/>
          <p:nvPr/>
        </p:nvSpPr>
        <p:spPr>
          <a:xfrm>
            <a:off x="4486031" y="3776953"/>
            <a:ext cx="1641085" cy="1176210"/>
          </a:xfrm>
          <a:prstGeom prst="wedgeRectCallout">
            <a:avLst>
              <a:gd name="adj1" fmla="val 86452"/>
              <a:gd name="adj2" fmla="val -13152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AA5DB0A-7848-F704-2D1F-A3152E523BF6}"/>
              </a:ext>
            </a:extLst>
          </p:cNvPr>
          <p:cNvSpPr txBox="1"/>
          <p:nvPr/>
        </p:nvSpPr>
        <p:spPr>
          <a:xfrm>
            <a:off x="3886200" y="4070900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ここに動画を入れる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503955A6-4A88-66F7-E242-B43374AA4C43}"/>
              </a:ext>
            </a:extLst>
          </p:cNvPr>
          <p:cNvSpPr/>
          <p:nvPr/>
        </p:nvSpPr>
        <p:spPr>
          <a:xfrm>
            <a:off x="567122" y="2849324"/>
            <a:ext cx="2374868" cy="73259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0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青枠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：挿入クラス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赤枠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：回復クラス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2AB9004-F74B-C5E8-367C-3D75923F24B1}"/>
              </a:ext>
            </a:extLst>
          </p:cNvPr>
          <p:cNvSpPr txBox="1"/>
          <p:nvPr/>
        </p:nvSpPr>
        <p:spPr>
          <a:xfrm>
            <a:off x="567122" y="1463210"/>
            <a:ext cx="392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96.3%(104/108)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 の 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13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試行分</a:t>
            </a:r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51A95CC8-96BC-7816-0229-5F59CFF8FF74}"/>
              </a:ext>
            </a:extLst>
          </p:cNvPr>
          <p:cNvSpPr txBox="1">
            <a:spLocks/>
          </p:cNvSpPr>
          <p:nvPr/>
        </p:nvSpPr>
        <p:spPr>
          <a:xfrm>
            <a:off x="6827522" y="6505579"/>
            <a:ext cx="2057400" cy="352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1" kern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55A2B-33F0-984E-AFAE-592954D8F9B2}" type="slidenum">
              <a:rPr lang="ja-JP" altLang="en-US" smtClean="0"/>
              <a:pPr/>
              <a:t>16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5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77DC8E-53F0-83D8-1E7C-8F5C9F07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模倣学習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位置と姿勢の両方がランダムな挿入作業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 dirty="0"/>
              <a:t>モデル　</a:t>
            </a:r>
            <a:r>
              <a:rPr kumimoji="1" lang="en-US" altLang="ja-JP" dirty="0"/>
              <a:t>1</a:t>
            </a:r>
            <a:r>
              <a:rPr kumimoji="1" lang="ja-JP" altLang="en-US" dirty="0"/>
              <a:t>ステレオカメラ</a:t>
            </a:r>
            <a:endParaRPr kumimoji="1" lang="en-US" altLang="ja-JP" dirty="0"/>
          </a:p>
          <a:p>
            <a:pPr lvl="1"/>
            <a:r>
              <a:rPr lang="en-US" altLang="ja-JP" dirty="0"/>
              <a:t>End-to-end </a:t>
            </a:r>
            <a:r>
              <a:rPr lang="ja-JP" altLang="en-US" dirty="0"/>
              <a:t>に自動化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>
                <a:solidFill>
                  <a:schemeClr val="accent2"/>
                </a:solidFill>
              </a:rPr>
              <a:t>新モデル</a:t>
            </a:r>
            <a:br>
              <a:rPr lang="en-US" altLang="ja-JP" dirty="0">
                <a:solidFill>
                  <a:schemeClr val="accent2"/>
                </a:solidFill>
              </a:rPr>
            </a:br>
            <a:r>
              <a:rPr lang="en-US" altLang="ja-JP" dirty="0"/>
              <a:t>Kim</a:t>
            </a:r>
            <a:r>
              <a:rPr lang="ja-JP" altLang="en-US" dirty="0"/>
              <a:t>らのモデル</a:t>
            </a:r>
            <a:r>
              <a:rPr lang="en-US" altLang="ja-JP" baseline="30000" dirty="0"/>
              <a:t>[15]</a:t>
            </a:r>
            <a:r>
              <a:rPr lang="ja-JP" altLang="en-US" dirty="0"/>
              <a:t> 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+</a:t>
            </a:r>
            <a:r>
              <a:rPr lang="ja-JP" altLang="en-US" dirty="0"/>
              <a:t> </a:t>
            </a:r>
            <a:r>
              <a:rPr lang="en-US" altLang="ja-JP" dirty="0"/>
              <a:t>CNN</a:t>
            </a:r>
            <a:r>
              <a:rPr lang="en-US" altLang="ja-JP" baseline="30000" dirty="0"/>
              <a:t>2[30] </a:t>
            </a:r>
            <a:r>
              <a:rPr lang="en-US" altLang="ja-JP" i="1" dirty="0"/>
              <a:t>+</a:t>
            </a:r>
            <a:r>
              <a:rPr lang="ja-JP" altLang="en-US" i="1" dirty="0"/>
              <a:t> </a:t>
            </a:r>
            <a:r>
              <a:rPr lang="en-US" altLang="ja-JP" dirty="0"/>
              <a:t>LSTM</a:t>
            </a:r>
            <a:r>
              <a:rPr lang="en-US" altLang="ja-JP" baseline="30000" dirty="0"/>
              <a:t>[31] </a:t>
            </a:r>
            <a:r>
              <a:rPr lang="en-US" altLang="ja-JP" i="1" dirty="0"/>
              <a:t>+ </a:t>
            </a:r>
            <a:r>
              <a:rPr lang="ja-JP" altLang="en-US" dirty="0"/>
              <a:t>ワイヤなし画像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>
                <a:solidFill>
                  <a:schemeClr val="accent2"/>
                </a:solidFill>
              </a:rPr>
              <a:t>新データ収集法</a:t>
            </a:r>
            <a:r>
              <a:rPr lang="en-US" altLang="ja-JP" dirty="0">
                <a:solidFill>
                  <a:schemeClr val="accent2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ja-JP" altLang="en-US" dirty="0"/>
              <a:t>　弱モデルと人間のハイブリッド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　回復操作量の収集，操作ラベルの自動作成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今後の課題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並進運動のみ　対応できるボルト角が</a:t>
            </a:r>
            <a:r>
              <a:rPr kumimoji="1" lang="en-US" altLang="ja-JP" dirty="0"/>
              <a:t>0~30</a:t>
            </a:r>
            <a:r>
              <a:rPr kumimoji="1" lang="ja-JP" altLang="en-US" dirty="0"/>
              <a:t>度と狭い</a:t>
            </a:r>
            <a:endParaRPr kumimoji="1" lang="en-US" altLang="ja-JP" dirty="0"/>
          </a:p>
          <a:p>
            <a:pPr lvl="1"/>
            <a:r>
              <a:rPr lang="ja-JP" altLang="en-US" dirty="0"/>
              <a:t>回転運動も制御できるよう改良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6254C0-2435-A63B-8204-4A19A72C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017" y="3565538"/>
            <a:ext cx="2057400" cy="16746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AF780D5-FAA7-2FB2-1905-42C9B30D3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695" y="1773373"/>
            <a:ext cx="1854722" cy="13649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18498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最後に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77DC8E-53F0-83D8-1E7C-8F5C9F07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大学時代の研究と現在の業務とは直接的に関係ない</a:t>
            </a:r>
            <a:endParaRPr lang="en-US" altLang="ja-JP" dirty="0"/>
          </a:p>
          <a:p>
            <a:pPr lvl="1"/>
            <a:r>
              <a:rPr lang="ja-JP" altLang="en-US" dirty="0"/>
              <a:t>共通：言語、データを扱う</a:t>
            </a:r>
            <a:endParaRPr lang="en-US" altLang="ja-JP" dirty="0"/>
          </a:p>
          <a:p>
            <a:pPr lvl="1"/>
            <a:r>
              <a:rPr lang="ja-JP" altLang="en-US" dirty="0"/>
              <a:t>活用：システム構築力、仕様書理解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以上で終わります。ご清聴ありがとうございました。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2CBB3029-0828-6BBC-8382-6CBA39677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38115"/>
              </p:ext>
            </p:extLst>
          </p:nvPr>
        </p:nvGraphicFramePr>
        <p:xfrm>
          <a:off x="1523365" y="2825436"/>
          <a:ext cx="609727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37510">
                  <a:extLst>
                    <a:ext uri="{9D8B030D-6E8A-4147-A177-3AD203B41FA5}">
                      <a16:colId xmlns:a16="http://schemas.microsoft.com/office/drawing/2014/main" val="3060848617"/>
                    </a:ext>
                  </a:extLst>
                </a:gridCol>
                <a:gridCol w="3159760">
                  <a:extLst>
                    <a:ext uri="{9D8B030D-6E8A-4147-A177-3AD203B41FA5}">
                      <a16:colId xmlns:a16="http://schemas.microsoft.com/office/drawing/2014/main" val="1065442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分野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コア理論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4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画像処理、ロボティクス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深層学習　（最急降下法）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4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tx1"/>
                          </a:solidFill>
                        </a:rPr>
                        <a:t>リソース配置最適化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数理最適化（やきなまし法）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454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08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30F7A-C38E-B7E2-0FA0-8C030E05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F339BA-3D61-662E-DD2E-DF9E5552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DA</a:t>
            </a:r>
            <a:r>
              <a:rPr lang="ja-JP" altLang="en-US" dirty="0"/>
              <a:t>係　丹羽靖治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リソース配置最適化</a:t>
            </a:r>
            <a:endParaRPr lang="en-US" altLang="ja-JP" dirty="0"/>
          </a:p>
          <a:p>
            <a:pPr lvl="1"/>
            <a:r>
              <a:rPr kumimoji="1" lang="en-US" altLang="ja-JP" dirty="0"/>
              <a:t>7</a:t>
            </a:r>
            <a:r>
              <a:rPr kumimoji="1" lang="ja-JP" altLang="en-US" dirty="0"/>
              <a:t>月中は</a:t>
            </a:r>
            <a:r>
              <a:rPr kumimoji="1" lang="en-US" altLang="ja-JP" dirty="0"/>
              <a:t>T</a:t>
            </a:r>
            <a:r>
              <a:rPr kumimoji="1" lang="ja-JP" altLang="en-US" dirty="0"/>
              <a:t>本部のソースコードを理解して資料にまとめる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2FDA9D-C9E9-3F5B-CFEA-B83E66409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C7A8799E-EBC7-D1FD-E62B-3E9D2462BF8C}"/>
              </a:ext>
            </a:extLst>
          </p:cNvPr>
          <p:cNvSpPr txBox="1">
            <a:spLocks/>
          </p:cNvSpPr>
          <p:nvPr/>
        </p:nvSpPr>
        <p:spPr>
          <a:xfrm>
            <a:off x="1981200" y="1158789"/>
            <a:ext cx="1361440" cy="527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 dirty="0"/>
              <a:t>にわ   やすはる</a:t>
            </a:r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365329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DA2FCF-50D3-BBE6-7391-BDCDAE38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30ED87-7510-7536-7348-68B37E300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N. Hogan: Impedance control: An approach to manipulation: Part II-Implementation. In:  Journal of Dynamic Systems, Measurement, and Control, Vol. 107, No. 1, pp. 8-16 (1985)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A. Hussein, M. M. Gabar, E. Elyan and C. Jayne: Imitation Learning: A Survey of Learning Methods. In: ACM Computing Surveys (CSUR), Vol.50.2, No.21, pp.1-35 (2017)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M. Nigro, M. Sileo, F. Pierri, K. Genovese, D. D. Bloisi, Caccavale and F.</a:t>
            </a:r>
            <a:r>
              <a:rPr lang="en-US" altLang="ja-JP" sz="900" b="0" dirty="0">
                <a:effectLst/>
                <a:cs typeface="ＭＳ 明朝" panose="02020609040205080304" pitchFamily="17" charset="-128"/>
              </a:rPr>
              <a:t> </a:t>
            </a:r>
            <a:r>
              <a:rPr lang="en-US" altLang="ja-JP" sz="900" b="0" dirty="0">
                <a:effectLst/>
              </a:rPr>
              <a:t>Caccavale: Peg-in-Hole Using 3D Workpiece Reconstruction and CNN-based Hole Detection. In:  2020 IEEE/RSJ International Conference on Intelligent Robots and Systems (IROS), pp. 4235-4240 (2020)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S. R. Chhatpar and M. S. Branicky: Search strategies for peg-in-hole assemblies with position uncertainty. In: 2001 IEEE/RSJ International Conference on Intelligent Robots and Systems, Expanding the Societal Role of Robotics in the Next Millennium, pp. 1465-1470 (2001)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J. C. Triyonoputro, W. Wan and K. Harada: Quickly inserting pegs into uncertain holes using multi-view images and deep network trained on synthetic data. In: 2019 IEEE/RSJ International Conference on Intelligent Robots and Systems (IROS), pp. 5792-5799 (2019)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J. Redmon and A. Farhadi: YOLOv3: An incremental improvement. In: arXiv:1804.02767 (2018).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P. Cirillo, G. Laudante and S. Pirozzi: Vision-Based Robotic Solution for</a:t>
            </a:r>
            <a:r>
              <a:rPr lang="en-US" altLang="ja-JP" sz="900" b="0" dirty="0">
                <a:effectLst/>
                <a:cs typeface="ＭＳ 明朝" panose="02020609040205080304" pitchFamily="17" charset="-128"/>
              </a:rPr>
              <a:t> </a:t>
            </a:r>
            <a:r>
              <a:rPr lang="en-US" altLang="ja-JP" sz="900" b="0" dirty="0">
                <a:effectLst/>
              </a:rPr>
              <a:t>Wire Insertion with an Assigned Label Orientation. In: IEEE Access, Vol. 9, pp. 102278-102289 (2021)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D. De Gregorio, R. </a:t>
            </a:r>
            <a:r>
              <a:rPr lang="en-US" altLang="ja-JP" sz="900" b="0" dirty="0" err="1">
                <a:effectLst/>
              </a:rPr>
              <a:t>Zanella</a:t>
            </a:r>
            <a:r>
              <a:rPr lang="en-US" altLang="ja-JP" sz="900" b="0" dirty="0">
                <a:effectLst/>
              </a:rPr>
              <a:t>, G. Palli, S. Pirozzi and C. Melchiorri: Integration of Robotic Vision and Tactile Sensing for</a:t>
            </a:r>
            <a:r>
              <a:rPr lang="en-US" altLang="ja-JP" sz="900" b="0" dirty="0">
                <a:effectLst/>
                <a:cs typeface="ＭＳ 明朝" panose="02020609040205080304" pitchFamily="17" charset="-128"/>
              </a:rPr>
              <a:t> </a:t>
            </a:r>
            <a:r>
              <a:rPr lang="en-US" altLang="ja-JP" sz="900" b="0" dirty="0">
                <a:effectLst/>
              </a:rPr>
              <a:t>Wire-Terminal Insertion Tasks. In: IEEE Transactions on Automation Science and Engineering, Vol. 16.2, pp. 585-598 (2018)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G. Palli, and S. Pirozzi: A Tactile-Based Wire Manipulation System for</a:t>
            </a:r>
            <a:r>
              <a:rPr lang="en-US" altLang="ja-JP" sz="900" b="0" dirty="0">
                <a:effectLst/>
                <a:cs typeface="ＭＳ 明朝" panose="02020609040205080304" pitchFamily="17" charset="-128"/>
              </a:rPr>
              <a:t> </a:t>
            </a:r>
            <a:r>
              <a:rPr lang="en-US" altLang="ja-JP" sz="900" b="0" dirty="0">
                <a:effectLst/>
              </a:rPr>
              <a:t>Manufacturing Applications. In: Robotics, Vol. 8.2, No. 46 (2019)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S. Levine, C. Finn, T. Darrell and P. Abbeel: End-to-End Training of Deep Visuomotor Policies. In: The Journal of Machine Learning Research, Vol. 17.1, pp. 1334-1373 (2016)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T. Zhang, Z. McCarthy, O. Jow, D. Lee, X. Chen, K. Goldberg and P. Abbeel: Deep Imitation Learning for Complex Manipulation Tasks from Virtual Reality Teleoperation. In: 2018 IEEE International Conference on Robotics and Automation (ICRA), pp. 5628-5635 (2018)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T. Yu, C. Finn, A. </a:t>
            </a:r>
            <a:r>
              <a:rPr lang="en-US" altLang="ja-JP" sz="900" b="0" dirty="0" err="1">
                <a:effectLst/>
              </a:rPr>
              <a:t>Xie</a:t>
            </a:r>
            <a:r>
              <a:rPr lang="en-US" altLang="ja-JP" sz="900" b="0" dirty="0">
                <a:effectLst/>
              </a:rPr>
              <a:t>, S. </a:t>
            </a:r>
            <a:r>
              <a:rPr lang="en-US" altLang="ja-JP" sz="900" b="0" dirty="0" err="1">
                <a:effectLst/>
              </a:rPr>
              <a:t>Dasari</a:t>
            </a:r>
            <a:r>
              <a:rPr lang="en-US" altLang="ja-JP" sz="900" b="0" dirty="0">
                <a:effectLst/>
              </a:rPr>
              <a:t>, T. Zhang, P. Abbeel and S. Levine: One-Shot Imitation from Observing Humans via Domain-Adaptive Meta-Learning, In: arXiv:1802.01557 (2018)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J. S. </a:t>
            </a:r>
            <a:r>
              <a:rPr lang="en-US" altLang="ja-JP" sz="900" b="0" dirty="0" err="1">
                <a:effectLst/>
              </a:rPr>
              <a:t>Dyrstad</a:t>
            </a:r>
            <a:r>
              <a:rPr lang="en-US" altLang="ja-JP" sz="900" b="0" dirty="0">
                <a:effectLst/>
              </a:rPr>
              <a:t>, E. R. </a:t>
            </a:r>
            <a:r>
              <a:rPr lang="en-US" altLang="ja-JP" sz="900" b="0" dirty="0" err="1">
                <a:effectLst/>
              </a:rPr>
              <a:t>Øye</a:t>
            </a:r>
            <a:r>
              <a:rPr lang="en-US" altLang="ja-JP" sz="900" b="0" dirty="0">
                <a:effectLst/>
              </a:rPr>
              <a:t>, A. Stahl and J. R. </a:t>
            </a:r>
            <a:r>
              <a:rPr lang="en-US" altLang="ja-JP" sz="900" b="0" dirty="0" err="1">
                <a:effectLst/>
              </a:rPr>
              <a:t>Mathiassen</a:t>
            </a:r>
            <a:r>
              <a:rPr lang="en-US" altLang="ja-JP" sz="900" b="0" dirty="0">
                <a:effectLst/>
              </a:rPr>
              <a:t>: Teaching a Robot to Grasp Real Fish by Imitation Learning from a Human Supervisor in Virtual Reality. In: 2018 IEEE/RSJ International Conference on Intelligent Robots and Systems (IROS), pp. 7185-7192 (2018)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H. Kim, Y. Ohmura and Y. Kuniyoshi: Using human gaze to improve robustness against irrelevant objects in robot manipulation tasks. In: IEEE Robotics and Automation Letters, Vol. 5.3, pp. 4415-4422 (2020)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H. Kim, Y. Ohmura and Y. Kuniyoshi: Gaze-based dual resolution deep imitation learning for high-precision dexterous robot manipulation. In: IEEE Robotics and Automation Letters, Vol. 6.2, pp. 1630-1637 (2021)</a:t>
            </a:r>
            <a:endParaRPr lang="ja-JP" altLang="ja-JP" sz="900" b="0" dirty="0">
              <a:effectLst/>
            </a:endParaRPr>
          </a:p>
          <a:p>
            <a:pPr>
              <a:spcBef>
                <a:spcPts val="0"/>
              </a:spcBef>
            </a:pPr>
            <a:endParaRPr kumimoji="1" lang="ja-JP" altLang="en-US" sz="900" b="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0ACB2D-6DAC-25FD-F8EF-0736C2C7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147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DA2FCF-50D3-BBE6-7391-BDCDAE38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30ED87-7510-7536-7348-68B37E300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H. Kim, Y. Ohmura and Y. Kuniyoshi: Memory-based gaze prediction in deep imitation learning for robot manipulation. In: arXiv:2202.04877 (2022)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H. Kim, Y. Ohmura and Y. Kuniyoshi: Transformer-based deep imitation learning for dual-arm robot manipulation. In: 2021 IEEE/RSJ International Conference on Intelligent Robots and Systems (IROS), pp. 8965-8972 (2022)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H. Kim, Y. Ohmura and Y. Kuniyoshi: Robot peels banana with goal-conditioned dual-action deep imitation learning. In: arXiv:2203.09749 (2022)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A. Sasagawa, K. Fujimoto, S. Sakaino and T. Tsuji: Imitation Learning Based on Bilateral Control for Human-Robot Cooperation. In: IEEE Robotics and Automation Letters, Vol. 5.4, pp. 6169-6176 (2020)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S. Sho: Bilateral Control-Based Imitation Learning for Velocity-Controlled Robot. In:  2021 IEEE 30th International Symposium on Industrial Electronics (ISIE). pp. 1-6 (2021)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S. Sakaino, K. Fujimoto, Y. Saigusa and T. Tsuji: Imitation Learning for Variable Speed Object Manipulation, In: arXiv:2102.10283 (2021)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T. Kitamura, S. Sakaino, M. Hara and T. Tsuji: Bilateral Control of Human Upper Limbs Using Functional Electrical Stimulation Based on Dynamic Model Approximation. In:  IEEJ Journal of Industry Applications, 20009551 (2021)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K. Hayashi, S. Sakaino and T. Tsuji: An Independently Learnable Hierarchical Model for Bilateral Control-Based Imitation Learning Applications. In: IEEE Access, Vol. 10 pp. 32766-32781 (2022)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Y. Saigusa, S. Sakaino, T. Tsuji: Imitation Learning for Nonprehensile Manipulation through Self-Supervised Learning Considering Motion Speed. In: IEEE Access, Vol. 10, pp. 68291-68306 (2022)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H. Kim, Y. Ohmura, A. Nagakubo and Y. Kuniyoshi: Training Robots without Robots: Deep Imitation Learning for Master-to-Robot Policy Transfer. In: arXiv:2202.09574 (2022)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S. Ross, G. J. Gordon and J. A. Bagnell: A Reduction of Imitation Learning and Structured Prediction to No-Regret Online Learning. In:  arXiv:1011.0686 (2010)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M. Laskey, J. Lee, R. Fox, A. Dragan and K. Goldberg: DART: Noise Injection for Robust Imitation Learning. In: Conference on robot learning, PMLR, pp. 143-156 (2017)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L. Ke, J. Wang, T. Bhattacharjee, B. Boots and S. Srinivasa: Grasping with Chopsticks: Combating Covariate Shift in Model-free Imitation Learning for Fine Manipulation. In:  2021 IEEE International Conference on Robotics and Automation (ICRA), pp. 6185-6191 (2021)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F. Codevilla, M. Muller, A. Lopez, V. Koltun and A. Dosovitskiy: End-to-end Driving via Conditional Imitation Learning. In: 2018 IEEE International Conference on Robotics and Automation (ICRA) (2018)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W. Chen and S. Wu: CNN</a:t>
            </a:r>
            <a:r>
              <a:rPr lang="en-US" altLang="ja-JP" sz="900" b="0" baseline="30000" dirty="0">
                <a:effectLst/>
              </a:rPr>
              <a:t>2</a:t>
            </a:r>
            <a:r>
              <a:rPr lang="en-US" altLang="ja-JP" sz="900" b="0" dirty="0">
                <a:effectLst/>
              </a:rPr>
              <a:t>: Viewpoint Generalization via a Binocular Vision. In: Neural IPS 2019, pp. 1986-1998 (2019)</a:t>
            </a:r>
            <a:endParaRPr lang="ja-JP" altLang="ja-JP" sz="900" b="0" dirty="0">
              <a:effectLst/>
            </a:endParaRPr>
          </a:p>
          <a:p>
            <a:pPr marL="342900" lvl="0" indent="-342900" algn="just" hangingPunct="0">
              <a:lnSpc>
                <a:spcPts val="1100"/>
              </a:lnSpc>
              <a:spcBef>
                <a:spcPts val="0"/>
              </a:spcBef>
              <a:buFont typeface="+mj-lt"/>
              <a:buAutoNum type="arabicPeriod" startAt="16"/>
              <a:tabLst>
                <a:tab pos="216535" algn="l"/>
              </a:tabLst>
            </a:pPr>
            <a:r>
              <a:rPr lang="en-US" altLang="ja-JP" sz="900" b="0" dirty="0">
                <a:effectLst/>
              </a:rPr>
              <a:t>S. Hochreiter and S. Jürgen: Long short-term memory. In: Neural Computation 9(8), pp. 1735-1780 (1997)</a:t>
            </a:r>
            <a:endParaRPr lang="ja-JP" altLang="ja-JP" sz="900" b="0" dirty="0">
              <a:effectLst/>
            </a:endParaRPr>
          </a:p>
          <a:p>
            <a:pPr>
              <a:spcBef>
                <a:spcPts val="0"/>
              </a:spcBef>
            </a:pPr>
            <a:endParaRPr kumimoji="1" lang="ja-JP" altLang="en-US" sz="900" b="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0ACB2D-6DAC-25FD-F8EF-0736C2C7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196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30F7A-C38E-B7E2-0FA0-8C030E05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ソフトウェア研修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F339BA-3D61-662E-DD2E-DF9E5552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複数人での開発のプロセス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2FDA9D-C9E9-3F5B-CFEA-B83E66409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857B1C6-DE84-DC6C-0D2F-6F6DD7643588}"/>
              </a:ext>
            </a:extLst>
          </p:cNvPr>
          <p:cNvGrpSpPr/>
          <p:nvPr/>
        </p:nvGrpSpPr>
        <p:grpSpPr>
          <a:xfrm>
            <a:off x="1024355" y="1997122"/>
            <a:ext cx="7095289" cy="674958"/>
            <a:chOff x="1245463" y="2149522"/>
            <a:chExt cx="7095289" cy="674958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31CDBE9-B2AD-9C75-6F49-3317B58407C5}"/>
                </a:ext>
              </a:extLst>
            </p:cNvPr>
            <p:cNvSpPr/>
            <p:nvPr/>
          </p:nvSpPr>
          <p:spPr>
            <a:xfrm>
              <a:off x="2163574" y="2440168"/>
              <a:ext cx="1879600" cy="3843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組み込み実装演習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8570FF1-57A7-4B26-B048-7D3FF543B7B1}"/>
                </a:ext>
              </a:extLst>
            </p:cNvPr>
            <p:cNvSpPr/>
            <p:nvPr/>
          </p:nvSpPr>
          <p:spPr>
            <a:xfrm>
              <a:off x="5141595" y="2440168"/>
              <a:ext cx="2224405" cy="3843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ライントレースカー作成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80D4FF7-D988-74E7-4679-F7173EBDACBF}"/>
                </a:ext>
              </a:extLst>
            </p:cNvPr>
            <p:cNvSpPr/>
            <p:nvPr/>
          </p:nvSpPr>
          <p:spPr>
            <a:xfrm>
              <a:off x="1380696" y="2440168"/>
              <a:ext cx="680137" cy="3843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座学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42235D1-ABB3-90A0-E317-2F3B209A3585}"/>
                </a:ext>
              </a:extLst>
            </p:cNvPr>
            <p:cNvSpPr txBox="1"/>
            <p:nvPr/>
          </p:nvSpPr>
          <p:spPr>
            <a:xfrm>
              <a:off x="5781434" y="2149522"/>
              <a:ext cx="944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8</a:t>
              </a:r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日</a:t>
              </a:r>
              <a:endParaRPr kumimoji="1"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FFB5E421-10E3-20B5-F805-3D49D4E23832}"/>
                </a:ext>
              </a:extLst>
            </p:cNvPr>
            <p:cNvSpPr txBox="1"/>
            <p:nvPr/>
          </p:nvSpPr>
          <p:spPr>
            <a:xfrm>
              <a:off x="1245463" y="2149522"/>
              <a:ext cx="944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2</a:t>
              </a:r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日</a:t>
              </a:r>
              <a:endParaRPr kumimoji="1"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4888327-8639-4908-863A-6D29A6DB3288}"/>
                </a:ext>
              </a:extLst>
            </p:cNvPr>
            <p:cNvSpPr/>
            <p:nvPr/>
          </p:nvSpPr>
          <p:spPr>
            <a:xfrm>
              <a:off x="4145915" y="2440168"/>
              <a:ext cx="898527" cy="3843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座学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A20CC77C-4434-0572-7EC9-CE95FBB9BF39}"/>
                </a:ext>
              </a:extLst>
            </p:cNvPr>
            <p:cNvSpPr txBox="1"/>
            <p:nvPr/>
          </p:nvSpPr>
          <p:spPr>
            <a:xfrm>
              <a:off x="4231795" y="2149522"/>
              <a:ext cx="8236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3</a:t>
              </a:r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日</a:t>
              </a:r>
              <a:endParaRPr kumimoji="1"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B3B6EE4-C491-E870-B645-C4145C322F2B}"/>
                </a:ext>
              </a:extLst>
            </p:cNvPr>
            <p:cNvSpPr txBox="1"/>
            <p:nvPr/>
          </p:nvSpPr>
          <p:spPr>
            <a:xfrm>
              <a:off x="2708802" y="2149522"/>
              <a:ext cx="944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7</a:t>
              </a:r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日</a:t>
              </a:r>
              <a:endParaRPr kumimoji="1"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989BAD8-885F-17FC-0946-924ACF0C1458}"/>
                </a:ext>
              </a:extLst>
            </p:cNvPr>
            <p:cNvSpPr/>
            <p:nvPr/>
          </p:nvSpPr>
          <p:spPr>
            <a:xfrm>
              <a:off x="7446221" y="2434056"/>
              <a:ext cx="844339" cy="3843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報告会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2E8ECD71-B58B-292A-04F7-C50393CD5FEC}"/>
                </a:ext>
              </a:extLst>
            </p:cNvPr>
            <p:cNvSpPr txBox="1"/>
            <p:nvPr/>
          </p:nvSpPr>
          <p:spPr>
            <a:xfrm>
              <a:off x="7396027" y="2149522"/>
              <a:ext cx="944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r>
                <a:rPr kumimoji="1"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日</a:t>
              </a:r>
              <a:endParaRPr kumimoji="1"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DD3F220-7D9C-8AE0-36E7-20C821A31D7E}"/>
              </a:ext>
            </a:extLst>
          </p:cNvPr>
          <p:cNvSpPr/>
          <p:nvPr/>
        </p:nvSpPr>
        <p:spPr>
          <a:xfrm>
            <a:off x="1033822" y="3548386"/>
            <a:ext cx="7192515" cy="282448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動画</a:t>
            </a:r>
          </a:p>
        </p:txBody>
      </p:sp>
    </p:spTree>
    <p:extLst>
      <p:ext uri="{BB962C8B-B14F-4D97-AF65-F5344CB8AC3E}">
        <p14:creationId xmlns:p14="http://schemas.microsoft.com/office/powerpoint/2010/main" val="192803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30F7A-C38E-B7E2-0FA0-8C030E05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ソフトウェア研修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F339BA-3D61-662E-DD2E-DF9E5552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sz="1800" dirty="0"/>
              <a:t>大変だったこと</a:t>
            </a:r>
            <a:endParaRPr lang="en-US" altLang="ja-JP" sz="1800" dirty="0"/>
          </a:p>
          <a:p>
            <a:pPr lvl="1"/>
            <a:r>
              <a:rPr lang="ja-JP" altLang="en-US" sz="1600" dirty="0"/>
              <a:t>センサ部の度重なる仕様変更　</a:t>
            </a:r>
            <a:r>
              <a:rPr lang="en-US" altLang="ja-JP" sz="1600" dirty="0"/>
              <a:t>PID</a:t>
            </a:r>
            <a:r>
              <a:rPr lang="ja-JP" altLang="en-US" sz="1600" dirty="0"/>
              <a:t>制御</a:t>
            </a:r>
            <a:endParaRPr lang="en-US" altLang="ja-JP" sz="1600" dirty="0"/>
          </a:p>
          <a:p>
            <a:endParaRPr kumimoji="1" lang="en-US" altLang="ja-JP" sz="1800" dirty="0"/>
          </a:p>
          <a:p>
            <a:r>
              <a:rPr kumimoji="1" lang="ja-JP" altLang="en-US" sz="1800" dirty="0"/>
              <a:t>結果 </a:t>
            </a:r>
            <a:r>
              <a:rPr kumimoji="1" lang="en-US" altLang="ja-JP" sz="1800" dirty="0"/>
              <a:t>2</a:t>
            </a:r>
            <a:r>
              <a:rPr kumimoji="1" lang="ja-JP" altLang="en-US" sz="1800" dirty="0"/>
              <a:t>位</a:t>
            </a:r>
            <a:endParaRPr lang="en-US" altLang="ja-JP" sz="1800" dirty="0"/>
          </a:p>
          <a:p>
            <a:pPr lvl="1"/>
            <a:r>
              <a:rPr kumimoji="1" lang="ja-JP" altLang="en-US" sz="1600" dirty="0"/>
              <a:t>敗因：新規アイデアがなかった</a:t>
            </a:r>
            <a:endParaRPr kumimoji="1" lang="en-US" altLang="ja-JP" sz="1600" dirty="0"/>
          </a:p>
          <a:p>
            <a:pPr lvl="1"/>
            <a:r>
              <a:rPr kumimoji="1" lang="ja-JP" altLang="en-US" sz="1600" dirty="0"/>
              <a:t>優勝チーム：ショートカット制御</a:t>
            </a:r>
            <a:endParaRPr kumimoji="1" lang="en-US" altLang="ja-JP" sz="1600" dirty="0"/>
          </a:p>
          <a:p>
            <a:pPr lvl="1"/>
            <a:endParaRPr lang="en-US" altLang="ja-JP" sz="1600" dirty="0"/>
          </a:p>
          <a:p>
            <a:pPr marL="457200" lvl="1" indent="0">
              <a:buNone/>
            </a:pPr>
            <a:endParaRPr lang="en-US" altLang="ja-JP" sz="1600" dirty="0"/>
          </a:p>
          <a:p>
            <a:pPr lvl="1"/>
            <a:endParaRPr kumimoji="1" lang="en-US" altLang="ja-JP" sz="1600" dirty="0"/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endParaRPr kumimoji="1" lang="en-US" altLang="ja-JP" sz="1800" dirty="0"/>
          </a:p>
          <a:p>
            <a:r>
              <a:rPr lang="ja-JP" altLang="en-US" sz="1800" dirty="0"/>
              <a:t>学び</a:t>
            </a:r>
            <a:endParaRPr lang="en-US" altLang="ja-JP" sz="1800" dirty="0"/>
          </a:p>
          <a:p>
            <a:pPr lvl="1"/>
            <a:r>
              <a:rPr lang="ja-JP" altLang="en-US" sz="1600" dirty="0"/>
              <a:t>ウォーターホール開発：　実装前に機能を全て決定</a:t>
            </a:r>
            <a:br>
              <a:rPr lang="en-US" altLang="ja-JP" sz="1600" dirty="0"/>
            </a:br>
            <a:r>
              <a:rPr lang="ja-JP" altLang="en-US" sz="1600" dirty="0"/>
              <a:t>→ メンバーで方向性が共有され自発的な作業</a:t>
            </a:r>
            <a:endParaRPr lang="en-US" altLang="ja-JP" sz="1600" dirty="0"/>
          </a:p>
          <a:p>
            <a:pPr lvl="1"/>
            <a:r>
              <a:rPr kumimoji="1" lang="ja-JP" altLang="en-US" sz="1600" dirty="0"/>
              <a:t>仕様変更にないように綿密な計画が必要</a:t>
            </a:r>
            <a:endParaRPr lang="en-US" altLang="ja-JP" sz="1600" dirty="0"/>
          </a:p>
          <a:p>
            <a:pPr lvl="1"/>
            <a:r>
              <a:rPr lang="ja-JP" altLang="en-US" sz="1600" dirty="0"/>
              <a:t>ファイルごとに担当者を分ける</a:t>
            </a:r>
            <a:endParaRPr lang="en-US" altLang="ja-JP" sz="1600" dirty="0"/>
          </a:p>
          <a:p>
            <a:pPr lvl="1"/>
            <a:r>
              <a:rPr lang="ja-JP" altLang="en-US" sz="1600" dirty="0"/>
              <a:t>理解できるプログラムの作成（コメントの付与、関数の説明）</a:t>
            </a:r>
            <a:endParaRPr lang="en-US" altLang="ja-JP" sz="1600" dirty="0"/>
          </a:p>
          <a:p>
            <a:pPr lvl="1"/>
            <a:r>
              <a:rPr lang="ja-JP" altLang="en-US" sz="1600" dirty="0"/>
              <a:t>伝統的な制御を極めた　＜　そこそこの伝統手法 </a:t>
            </a:r>
            <a:r>
              <a:rPr lang="en-US" altLang="ja-JP" sz="1600" dirty="0"/>
              <a:t>+ </a:t>
            </a:r>
            <a:r>
              <a:rPr lang="ja-JP" altLang="en-US" sz="1600" dirty="0"/>
              <a:t>新たな工夫</a:t>
            </a:r>
            <a:br>
              <a:rPr lang="en-US" altLang="ja-JP" sz="1600" dirty="0"/>
            </a:br>
            <a:r>
              <a:rPr lang="ja-JP" altLang="en-US" sz="1600" dirty="0"/>
              <a:t>新たなアイデアを生み出すことの重要性を知った</a:t>
            </a:r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2FDA9D-C9E9-3F5B-CFEA-B83E66409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34F07D1-2FCA-DAC6-861E-9003E05E4CD1}"/>
              </a:ext>
            </a:extLst>
          </p:cNvPr>
          <p:cNvGrpSpPr/>
          <p:nvPr/>
        </p:nvGrpSpPr>
        <p:grpSpPr>
          <a:xfrm>
            <a:off x="5502658" y="3341669"/>
            <a:ext cx="1735834" cy="668370"/>
            <a:chOff x="5081528" y="3341669"/>
            <a:chExt cx="1735834" cy="668370"/>
          </a:xfrm>
        </p:grpSpPr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CD416F0C-E944-AAB7-1F8F-86E77A8A8416}"/>
                </a:ext>
              </a:extLst>
            </p:cNvPr>
            <p:cNvSpPr/>
            <p:nvPr/>
          </p:nvSpPr>
          <p:spPr>
            <a:xfrm>
              <a:off x="5214416" y="3562999"/>
              <a:ext cx="1369264" cy="4470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コースショートカット制御</a:t>
              </a: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AD3DDDD-ADE5-95D5-AFD4-536E5B515731}"/>
                </a:ext>
              </a:extLst>
            </p:cNvPr>
            <p:cNvSpPr txBox="1"/>
            <p:nvPr/>
          </p:nvSpPr>
          <p:spPr>
            <a:xfrm>
              <a:off x="5081528" y="3341669"/>
              <a:ext cx="1735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r>
                <a:rPr kumimoji="1" lang="ja-JP" altLang="en-US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周あたり －</a:t>
              </a:r>
              <a:r>
                <a:rPr kumimoji="1" lang="en-US" altLang="ja-JP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0.08</a:t>
              </a:r>
              <a:r>
                <a:rPr kumimoji="1" lang="ja-JP" altLang="en-US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秒</a:t>
              </a: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F89E333A-C4E0-B9B3-13CE-994BAF099B9C}"/>
              </a:ext>
            </a:extLst>
          </p:cNvPr>
          <p:cNvGrpSpPr/>
          <p:nvPr/>
        </p:nvGrpSpPr>
        <p:grpSpPr>
          <a:xfrm>
            <a:off x="1905508" y="3098761"/>
            <a:ext cx="3095542" cy="1414207"/>
            <a:chOff x="1644559" y="3098761"/>
            <a:chExt cx="3095542" cy="1414207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895BAF3F-8419-0E02-902D-779D800CA729}"/>
                </a:ext>
              </a:extLst>
            </p:cNvPr>
            <p:cNvGrpSpPr/>
            <p:nvPr/>
          </p:nvGrpSpPr>
          <p:grpSpPr>
            <a:xfrm>
              <a:off x="1644559" y="3316935"/>
              <a:ext cx="3095542" cy="869874"/>
              <a:chOff x="2106527" y="3507271"/>
              <a:chExt cx="3095542" cy="869874"/>
            </a:xfrm>
          </p:grpSpPr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9C7288F5-C3B8-C5FE-AA70-311EB066BEAC}"/>
                  </a:ext>
                </a:extLst>
              </p:cNvPr>
              <p:cNvSpPr/>
              <p:nvPr/>
            </p:nvSpPr>
            <p:spPr>
              <a:xfrm>
                <a:off x="2542059" y="3927472"/>
                <a:ext cx="1165860" cy="4470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速い機体</a:t>
                </a:r>
                <a:br>
                  <a:rPr kumimoji="1" lang="en-US" altLang="ja-JP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kumimoji="1" lang="ja-JP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の選定</a:t>
                </a:r>
              </a:p>
            </p:txBody>
          </p:sp>
          <p:sp>
            <p:nvSpPr>
              <p:cNvPr id="20" name="楕円 19">
                <a:extLst>
                  <a:ext uri="{FF2B5EF4-FFF2-40B4-BE49-F238E27FC236}">
                    <a16:creationId xmlns:a16="http://schemas.microsoft.com/office/drawing/2014/main" id="{8E7B817C-7E93-C401-26F4-66DE4E8E357F}"/>
                  </a:ext>
                </a:extLst>
              </p:cNvPr>
              <p:cNvSpPr/>
              <p:nvPr/>
            </p:nvSpPr>
            <p:spPr>
              <a:xfrm>
                <a:off x="3541310" y="3930105"/>
                <a:ext cx="1165860" cy="4470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高電圧な</a:t>
                </a:r>
                <a:endParaRPr kumimoji="1" lang="en-US" altLang="ja-JP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  <a:p>
                <a:pPr algn="ctr"/>
                <a:r>
                  <a:rPr kumimoji="1" lang="ja-JP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電池の選定</a:t>
                </a:r>
              </a:p>
            </p:txBody>
          </p:sp>
          <p:sp>
            <p:nvSpPr>
              <p:cNvPr id="23" name="楕円 22">
                <a:extLst>
                  <a:ext uri="{FF2B5EF4-FFF2-40B4-BE49-F238E27FC236}">
                    <a16:creationId xmlns:a16="http://schemas.microsoft.com/office/drawing/2014/main" id="{EEC22E48-E3F2-1F67-092F-BA3D434AB10E}"/>
                  </a:ext>
                </a:extLst>
              </p:cNvPr>
              <p:cNvSpPr/>
              <p:nvPr/>
            </p:nvSpPr>
            <p:spPr>
              <a:xfrm>
                <a:off x="2106527" y="3507271"/>
                <a:ext cx="1165860" cy="4470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高精度な</a:t>
                </a:r>
                <a:br>
                  <a:rPr kumimoji="1" lang="en-US" altLang="ja-JP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kumimoji="1" lang="ja-JP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白線の検出</a:t>
                </a:r>
              </a:p>
            </p:txBody>
          </p:sp>
          <p:sp>
            <p:nvSpPr>
              <p:cNvPr id="9" name="楕円 8">
                <a:extLst>
                  <a:ext uri="{FF2B5EF4-FFF2-40B4-BE49-F238E27FC236}">
                    <a16:creationId xmlns:a16="http://schemas.microsoft.com/office/drawing/2014/main" id="{F6960853-961F-078D-D968-00B74C0F8691}"/>
                  </a:ext>
                </a:extLst>
              </p:cNvPr>
              <p:cNvSpPr/>
              <p:nvPr/>
            </p:nvSpPr>
            <p:spPr>
              <a:xfrm>
                <a:off x="4036209" y="3509180"/>
                <a:ext cx="1165860" cy="4470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モータ</a:t>
                </a:r>
                <a:br>
                  <a:rPr kumimoji="1" lang="en-US" altLang="ja-JP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kumimoji="1" lang="en-US" altLang="ja-JP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100%</a:t>
                </a:r>
                <a:r>
                  <a:rPr kumimoji="1" lang="ja-JP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出力</a:t>
                </a:r>
              </a:p>
            </p:txBody>
          </p:sp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565455FC-6FC7-9D26-A1CC-76FBB613D072}"/>
                  </a:ext>
                </a:extLst>
              </p:cNvPr>
              <p:cNvSpPr/>
              <p:nvPr/>
            </p:nvSpPr>
            <p:spPr>
              <a:xfrm>
                <a:off x="3083103" y="3507271"/>
                <a:ext cx="1165860" cy="46958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最適な制御パラメータ</a:t>
                </a:r>
              </a:p>
            </p:txBody>
          </p:sp>
        </p:grp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16911258-5485-FCFE-9970-BD001C6031F3}"/>
                </a:ext>
              </a:extLst>
            </p:cNvPr>
            <p:cNvSpPr txBox="1"/>
            <p:nvPr/>
          </p:nvSpPr>
          <p:spPr>
            <a:xfrm>
              <a:off x="3355854" y="4222069"/>
              <a:ext cx="889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－</a:t>
              </a:r>
              <a:r>
                <a:rPr kumimoji="1" lang="en-US" altLang="ja-JP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1~2</a:t>
              </a:r>
              <a:r>
                <a:rPr kumimoji="1" lang="ja-JP" altLang="en-US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秒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38D73BAA-52B7-E763-D6AF-5A19836A7080}"/>
                </a:ext>
              </a:extLst>
            </p:cNvPr>
            <p:cNvSpPr txBox="1"/>
            <p:nvPr/>
          </p:nvSpPr>
          <p:spPr>
            <a:xfrm>
              <a:off x="3207933" y="3098761"/>
              <a:ext cx="9204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−</a:t>
              </a:r>
              <a:r>
                <a:rPr kumimoji="1" lang="en-US" altLang="ja-JP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3~20</a:t>
              </a:r>
              <a:r>
                <a:rPr kumimoji="1" lang="ja-JP" altLang="en-US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秒</a:t>
              </a: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245F06F-06FB-3576-B492-B3376BA5A2A9}"/>
                </a:ext>
              </a:extLst>
            </p:cNvPr>
            <p:cNvSpPr txBox="1"/>
            <p:nvPr/>
          </p:nvSpPr>
          <p:spPr>
            <a:xfrm>
              <a:off x="2166784" y="4235969"/>
              <a:ext cx="889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−</a:t>
              </a:r>
              <a:r>
                <a:rPr kumimoji="1" lang="en-US" altLang="ja-JP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2~3</a:t>
              </a:r>
              <a:r>
                <a:rPr kumimoji="1" lang="ja-JP" altLang="en-US" sz="1200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秒</a:t>
              </a:r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99A22A6-EE95-43F5-3585-74FF05E97FD6}"/>
              </a:ext>
            </a:extLst>
          </p:cNvPr>
          <p:cNvCxnSpPr/>
          <p:nvPr/>
        </p:nvCxnSpPr>
        <p:spPr>
          <a:xfrm flipV="1">
            <a:off x="5344160" y="1028700"/>
            <a:ext cx="0" cy="106680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886F259-680B-B414-90AB-F153CE93ED98}"/>
              </a:ext>
            </a:extLst>
          </p:cNvPr>
          <p:cNvCxnSpPr>
            <a:cxnSpLocks/>
          </p:cNvCxnSpPr>
          <p:nvPr/>
        </p:nvCxnSpPr>
        <p:spPr>
          <a:xfrm>
            <a:off x="5344160" y="2093653"/>
            <a:ext cx="236728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23C1BF1-1436-5D88-0C1B-EBA9DF2055D2}"/>
              </a:ext>
            </a:extLst>
          </p:cNvPr>
          <p:cNvSpPr txBox="1"/>
          <p:nvPr/>
        </p:nvSpPr>
        <p:spPr>
          <a:xfrm>
            <a:off x="4927600" y="741226"/>
            <a:ext cx="154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PID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制御の完成度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34DD915-76DA-0828-9C07-3AB429D80734}"/>
              </a:ext>
            </a:extLst>
          </p:cNvPr>
          <p:cNvSpPr txBox="1"/>
          <p:nvPr/>
        </p:nvSpPr>
        <p:spPr>
          <a:xfrm>
            <a:off x="7711440" y="1965313"/>
            <a:ext cx="933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研修期間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59F2A73-3E70-B120-3499-3E58183B7DA0}"/>
              </a:ext>
            </a:extLst>
          </p:cNvPr>
          <p:cNvSpPr txBox="1"/>
          <p:nvPr/>
        </p:nvSpPr>
        <p:spPr>
          <a:xfrm>
            <a:off x="5060507" y="2007018"/>
            <a:ext cx="30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O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0C2FEC2F-3443-BC70-83C9-124C14011890}"/>
              </a:ext>
            </a:extLst>
          </p:cNvPr>
          <p:cNvCxnSpPr>
            <a:cxnSpLocks/>
          </p:cNvCxnSpPr>
          <p:nvPr/>
        </p:nvCxnSpPr>
        <p:spPr>
          <a:xfrm>
            <a:off x="7098279" y="2015766"/>
            <a:ext cx="0" cy="14865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BF16165A-EF1E-DD2E-799E-8225CEA6D33C}"/>
              </a:ext>
            </a:extLst>
          </p:cNvPr>
          <p:cNvCxnSpPr>
            <a:cxnSpLocks/>
          </p:cNvCxnSpPr>
          <p:nvPr/>
        </p:nvCxnSpPr>
        <p:spPr>
          <a:xfrm>
            <a:off x="6399782" y="2016670"/>
            <a:ext cx="0" cy="14865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1102D668-2E75-F770-BE40-42C7B9307C56}"/>
              </a:ext>
            </a:extLst>
          </p:cNvPr>
          <p:cNvSpPr/>
          <p:nvPr/>
        </p:nvSpPr>
        <p:spPr>
          <a:xfrm>
            <a:off x="5370022" y="1210887"/>
            <a:ext cx="1870363" cy="850669"/>
          </a:xfrm>
          <a:custGeom>
            <a:avLst/>
            <a:gdLst>
              <a:gd name="connsiteX0" fmla="*/ 0 w 1870363"/>
              <a:gd name="connsiteY0" fmla="*/ 850669 h 850669"/>
              <a:gd name="connsiteX1" fmla="*/ 133003 w 1870363"/>
              <a:gd name="connsiteY1" fmla="*/ 717666 h 850669"/>
              <a:gd name="connsiteX2" fmla="*/ 432262 w 1870363"/>
              <a:gd name="connsiteY2" fmla="*/ 701040 h 850669"/>
              <a:gd name="connsiteX3" fmla="*/ 548640 w 1870363"/>
              <a:gd name="connsiteY3" fmla="*/ 842357 h 850669"/>
              <a:gd name="connsiteX4" fmla="*/ 598516 w 1870363"/>
              <a:gd name="connsiteY4" fmla="*/ 692728 h 850669"/>
              <a:gd name="connsiteX5" fmla="*/ 689956 w 1870363"/>
              <a:gd name="connsiteY5" fmla="*/ 817418 h 850669"/>
              <a:gd name="connsiteX6" fmla="*/ 789709 w 1870363"/>
              <a:gd name="connsiteY6" fmla="*/ 692728 h 850669"/>
              <a:gd name="connsiteX7" fmla="*/ 889462 w 1870363"/>
              <a:gd name="connsiteY7" fmla="*/ 825731 h 850669"/>
              <a:gd name="connsiteX8" fmla="*/ 1064029 w 1870363"/>
              <a:gd name="connsiteY8" fmla="*/ 609600 h 850669"/>
              <a:gd name="connsiteX9" fmla="*/ 1172094 w 1870363"/>
              <a:gd name="connsiteY9" fmla="*/ 202277 h 850669"/>
              <a:gd name="connsiteX10" fmla="*/ 1463040 w 1870363"/>
              <a:gd name="connsiteY10" fmla="*/ 27709 h 850669"/>
              <a:gd name="connsiteX11" fmla="*/ 1870363 w 1870363"/>
              <a:gd name="connsiteY11" fmla="*/ 2771 h 85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0363" h="850669">
                <a:moveTo>
                  <a:pt x="0" y="850669"/>
                </a:moveTo>
                <a:cubicBezTo>
                  <a:pt x="30480" y="796636"/>
                  <a:pt x="60960" y="742604"/>
                  <a:pt x="133003" y="717666"/>
                </a:cubicBezTo>
                <a:cubicBezTo>
                  <a:pt x="205046" y="692728"/>
                  <a:pt x="362989" y="680258"/>
                  <a:pt x="432262" y="701040"/>
                </a:cubicBezTo>
                <a:cubicBezTo>
                  <a:pt x="501535" y="721822"/>
                  <a:pt x="520931" y="843742"/>
                  <a:pt x="548640" y="842357"/>
                </a:cubicBezTo>
                <a:cubicBezTo>
                  <a:pt x="576349" y="840972"/>
                  <a:pt x="574963" y="696885"/>
                  <a:pt x="598516" y="692728"/>
                </a:cubicBezTo>
                <a:cubicBezTo>
                  <a:pt x="622069" y="688571"/>
                  <a:pt x="658091" y="817418"/>
                  <a:pt x="689956" y="817418"/>
                </a:cubicBezTo>
                <a:cubicBezTo>
                  <a:pt x="721821" y="817418"/>
                  <a:pt x="756458" y="691343"/>
                  <a:pt x="789709" y="692728"/>
                </a:cubicBezTo>
                <a:cubicBezTo>
                  <a:pt x="822960" y="694113"/>
                  <a:pt x="843742" y="839586"/>
                  <a:pt x="889462" y="825731"/>
                </a:cubicBezTo>
                <a:cubicBezTo>
                  <a:pt x="935182" y="811876"/>
                  <a:pt x="1016924" y="713509"/>
                  <a:pt x="1064029" y="609600"/>
                </a:cubicBezTo>
                <a:cubicBezTo>
                  <a:pt x="1111134" y="505691"/>
                  <a:pt x="1105592" y="299259"/>
                  <a:pt x="1172094" y="202277"/>
                </a:cubicBezTo>
                <a:cubicBezTo>
                  <a:pt x="1238596" y="105295"/>
                  <a:pt x="1346662" y="60960"/>
                  <a:pt x="1463040" y="27709"/>
                </a:cubicBezTo>
                <a:cubicBezTo>
                  <a:pt x="1579418" y="-5542"/>
                  <a:pt x="1724890" y="-1386"/>
                  <a:pt x="1870363" y="2771"/>
                </a:cubicBez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17D9274-9745-AED4-A977-5C8293349BE0}"/>
              </a:ext>
            </a:extLst>
          </p:cNvPr>
          <p:cNvSpPr txBox="1"/>
          <p:nvPr/>
        </p:nvSpPr>
        <p:spPr>
          <a:xfrm>
            <a:off x="6055360" y="2196869"/>
            <a:ext cx="7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残り</a:t>
            </a:r>
            <a:r>
              <a:rPr kumimoji="1"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日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0B5AC7A2-86A3-C0E2-A8BC-231F960D7504}"/>
              </a:ext>
            </a:extLst>
          </p:cNvPr>
          <p:cNvSpPr txBox="1"/>
          <p:nvPr/>
        </p:nvSpPr>
        <p:spPr>
          <a:xfrm>
            <a:off x="6776214" y="2196869"/>
            <a:ext cx="7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報告会</a:t>
            </a:r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55E87B10-D463-F31B-FCEA-C639BBA7BD49}"/>
              </a:ext>
            </a:extLst>
          </p:cNvPr>
          <p:cNvSpPr/>
          <p:nvPr/>
        </p:nvSpPr>
        <p:spPr>
          <a:xfrm>
            <a:off x="6359142" y="1871737"/>
            <a:ext cx="71120" cy="7112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2C31EF9-425A-CA69-25FE-E65F46F79EB9}"/>
              </a:ext>
            </a:extLst>
          </p:cNvPr>
          <p:cNvCxnSpPr>
            <a:cxnSpLocks/>
          </p:cNvCxnSpPr>
          <p:nvPr/>
        </p:nvCxnSpPr>
        <p:spPr>
          <a:xfrm>
            <a:off x="5854827" y="1736671"/>
            <a:ext cx="51054" cy="23421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3CE9F0D-D5BE-551D-3E84-8064BF3658D8}"/>
              </a:ext>
            </a:extLst>
          </p:cNvPr>
          <p:cNvSpPr txBox="1"/>
          <p:nvPr/>
        </p:nvSpPr>
        <p:spPr>
          <a:xfrm>
            <a:off x="5533134" y="1522469"/>
            <a:ext cx="66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9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走行不可</a:t>
            </a:r>
          </a:p>
        </p:txBody>
      </p:sp>
    </p:spTree>
    <p:extLst>
      <p:ext uri="{BB962C8B-B14F-4D97-AF65-F5344CB8AC3E}">
        <p14:creationId xmlns:p14="http://schemas.microsoft.com/office/powerpoint/2010/main" val="147682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923B17-E3C0-932E-8ED2-65CBB7EC6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17034"/>
            <a:ext cx="77724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2400" dirty="0"/>
              <a:t>「不確実な挿入作業」のための</a:t>
            </a:r>
            <a:br>
              <a:rPr lang="en-US" altLang="ja-JP" sz="2400" dirty="0"/>
            </a:br>
            <a:r>
              <a:rPr lang="ja-JP" altLang="en-US" sz="2400" dirty="0"/>
              <a:t>人間の介入のある　視差に基づく模倣学習</a:t>
            </a:r>
            <a:endParaRPr kumimoji="1" lang="ja-JP" altLang="en-US" sz="60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A4E3B17-0638-3510-8744-92247D52B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03480"/>
            <a:ext cx="6858000" cy="1962150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DA</a:t>
            </a:r>
            <a:r>
              <a:rPr lang="ja-JP" altLang="en-US" sz="2000" dirty="0"/>
              <a:t>係　丹羽 靖治</a:t>
            </a:r>
            <a:endParaRPr lang="en-US" altLang="ja-JP" sz="2000" dirty="0"/>
          </a:p>
          <a:p>
            <a:endParaRPr lang="en-US" altLang="ja-JP" sz="1200" dirty="0"/>
          </a:p>
          <a:p>
            <a:pPr>
              <a:lnSpc>
                <a:spcPct val="100000"/>
              </a:lnSpc>
            </a:pPr>
            <a:r>
              <a:rPr lang="ja-JP" altLang="en-US" sz="1000" dirty="0"/>
              <a:t>岐阜大学　自然科学技術研究科　知能理工学専攻</a:t>
            </a:r>
            <a:br>
              <a:rPr lang="en-US" altLang="ja-JP" sz="1000" dirty="0"/>
            </a:br>
            <a:r>
              <a:rPr lang="ja-JP" altLang="en-US" sz="1000" dirty="0"/>
              <a:t>知能情報学領域　電気電子・情報工学科　情報コース　加藤研究室</a:t>
            </a:r>
            <a:endParaRPr lang="en-US" altLang="ja-JP" sz="1000" dirty="0"/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fr-FR" altLang="ja-JP" sz="800" b="0" i="0" dirty="0">
                <a:effectLst/>
                <a:latin typeface="verdana" panose="020B0604030504040204" pitchFamily="34" charset="0"/>
              </a:rPr>
              <a:t>Yasuharu Niwa, Kunihito Kato, Hiroaki Aizawa, Yoshiyuki Hatta and Kazuaki Ito:</a:t>
            </a:r>
            <a:br>
              <a:rPr lang="fr-FR" altLang="ja-JP" sz="800" b="0" i="0" dirty="0">
                <a:effectLst/>
                <a:latin typeface="verdana" panose="020B0604030504040204" pitchFamily="34" charset="0"/>
              </a:rPr>
            </a:br>
            <a:r>
              <a:rPr lang="fr-FR" altLang="ja-JP" sz="800" b="0" i="0" dirty="0">
                <a:effectLst/>
                <a:latin typeface="verdana" panose="020B0604030504040204" pitchFamily="34" charset="0"/>
              </a:rPr>
              <a:t>“Parallax-based Imitation Learning with Human Intervention for Uncertain Insertion Tasks,</a:t>
            </a:r>
            <a:br>
              <a:rPr lang="fr-FR" altLang="ja-JP" sz="800" b="0" i="0" dirty="0">
                <a:effectLst/>
                <a:latin typeface="verdana" panose="020B0604030504040204" pitchFamily="34" charset="0"/>
              </a:rPr>
            </a:br>
            <a:r>
              <a:rPr lang="fr-FR" altLang="ja-JP" sz="800" b="0" i="0" dirty="0">
                <a:effectLst/>
                <a:latin typeface="verdana" panose="020B0604030504040204" pitchFamily="34" charset="0"/>
              </a:rPr>
              <a:t> Proceeding of 29th International Workshop on Frontiers of Computer Vision (IW-FCV2023),</a:t>
            </a:r>
            <a:br>
              <a:rPr lang="fr-FR" altLang="ja-JP" sz="800" b="0" i="0" dirty="0">
                <a:effectLst/>
                <a:latin typeface="verdana" panose="020B0604030504040204" pitchFamily="34" charset="0"/>
              </a:rPr>
            </a:br>
            <a:r>
              <a:rPr lang="fr-FR" altLang="ja-JP" sz="800" b="0" i="0" dirty="0">
                <a:effectLst/>
                <a:latin typeface="verdana" panose="020B0604030504040204" pitchFamily="34" charset="0"/>
              </a:rPr>
              <a:t>pp. 271-285, OS5-3 (2023.2.21)</a:t>
            </a:r>
            <a:endParaRPr lang="en-US" altLang="ja-JP" sz="1000" dirty="0"/>
          </a:p>
        </p:txBody>
      </p:sp>
    </p:spTree>
    <p:extLst>
      <p:ext uri="{BB962C8B-B14F-4D97-AF65-F5344CB8AC3E}">
        <p14:creationId xmlns:p14="http://schemas.microsoft.com/office/powerpoint/2010/main" val="435998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77DC8E-53F0-83D8-1E7C-8F5C9F07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現代の部品挿入機は，部品の位置や姿勢が決定</a:t>
            </a:r>
            <a:endParaRPr kumimoji="1" lang="en-US" altLang="ja-JP" dirty="0"/>
          </a:p>
          <a:p>
            <a:pPr lvl="1"/>
            <a:r>
              <a:rPr lang="ja-JP" altLang="en-US" dirty="0"/>
              <a:t>位置や姿勢がランダムの場合、挿入を自動化できない</a:t>
            </a:r>
            <a:endParaRPr lang="en-US" altLang="ja-JP" dirty="0"/>
          </a:p>
          <a:p>
            <a:pPr lvl="1"/>
            <a:r>
              <a:rPr lang="ja-JP" altLang="en-US" dirty="0"/>
              <a:t>不確実性の解決が必要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既存研究</a:t>
            </a:r>
            <a:endParaRPr lang="en-US" altLang="ja-JP" dirty="0"/>
          </a:p>
          <a:p>
            <a:pPr lvl="1"/>
            <a:r>
              <a:rPr kumimoji="1" lang="ja-JP" altLang="en-US" dirty="0"/>
              <a:t>「穴の位置」</a:t>
            </a:r>
            <a:r>
              <a:rPr kumimoji="1" lang="en-US" altLang="ja-JP" dirty="0"/>
              <a:t>or</a:t>
            </a:r>
            <a:r>
              <a:rPr lang="ja-JP" altLang="en-US" dirty="0"/>
              <a:t>「挿入</a:t>
            </a:r>
            <a:r>
              <a:rPr kumimoji="1" lang="ja-JP" altLang="en-US" dirty="0"/>
              <a:t>部品の姿勢」のどちらか</a:t>
            </a:r>
            <a:endParaRPr kumimoji="1" lang="en-US" altLang="ja-JP" dirty="0"/>
          </a:p>
          <a:p>
            <a:pPr lvl="1"/>
            <a:r>
              <a:rPr lang="ja-JP" altLang="en-US" dirty="0"/>
              <a:t>課題：</a:t>
            </a:r>
            <a:r>
              <a:rPr lang="en-US" altLang="ja-JP" dirty="0"/>
              <a:t>Handmade</a:t>
            </a:r>
            <a:r>
              <a:rPr lang="ja-JP" altLang="en-US" dirty="0"/>
              <a:t> ルールに従った多段階処理</a:t>
            </a:r>
            <a:endParaRPr lang="en-US" altLang="ja-JP" dirty="0"/>
          </a:p>
          <a:p>
            <a:pPr lvl="1"/>
            <a:r>
              <a:rPr lang="ja-JP" altLang="en-US" dirty="0"/>
              <a:t>課題：</a:t>
            </a:r>
            <a:r>
              <a:rPr lang="en-US" altLang="ja-JP" dirty="0"/>
              <a:t>1</a:t>
            </a:r>
            <a:r>
              <a:rPr lang="ja-JP" altLang="en-US" dirty="0"/>
              <a:t>つで両方を解決できない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87F5C686-5EB7-BAB3-5D51-78CC889EA50B}"/>
              </a:ext>
            </a:extLst>
          </p:cNvPr>
          <p:cNvGrpSpPr/>
          <p:nvPr/>
        </p:nvGrpSpPr>
        <p:grpSpPr>
          <a:xfrm>
            <a:off x="3554705" y="3724503"/>
            <a:ext cx="990165" cy="627268"/>
            <a:chOff x="1609521" y="4462463"/>
            <a:chExt cx="2667000" cy="1714500"/>
          </a:xfrm>
        </p:grpSpPr>
        <p:sp>
          <p:nvSpPr>
            <p:cNvPr id="13" name="円柱 12">
              <a:extLst>
                <a:ext uri="{FF2B5EF4-FFF2-40B4-BE49-F238E27FC236}">
                  <a16:creationId xmlns:a16="http://schemas.microsoft.com/office/drawing/2014/main" id="{B3B96C55-138C-2112-F9DE-151B8F7192C8}"/>
                </a:ext>
              </a:extLst>
            </p:cNvPr>
            <p:cNvSpPr/>
            <p:nvPr/>
          </p:nvSpPr>
          <p:spPr>
            <a:xfrm>
              <a:off x="1609521" y="4462463"/>
              <a:ext cx="2667000" cy="1714500"/>
            </a:xfrm>
            <a:prstGeom prst="can">
              <a:avLst>
                <a:gd name="adj" fmla="val 50000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4" name="円柱 13">
              <a:extLst>
                <a:ext uri="{FF2B5EF4-FFF2-40B4-BE49-F238E27FC236}">
                  <a16:creationId xmlns:a16="http://schemas.microsoft.com/office/drawing/2014/main" id="{4668D259-C775-241D-252C-0C0B3E71B460}"/>
                </a:ext>
              </a:extLst>
            </p:cNvPr>
            <p:cNvSpPr/>
            <p:nvPr/>
          </p:nvSpPr>
          <p:spPr>
            <a:xfrm>
              <a:off x="2276271" y="4699159"/>
              <a:ext cx="1333500" cy="1241107"/>
            </a:xfrm>
            <a:prstGeom prst="can">
              <a:avLst>
                <a:gd name="adj" fmla="val 29739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5" name="円柱 14">
              <a:extLst>
                <a:ext uri="{FF2B5EF4-FFF2-40B4-BE49-F238E27FC236}">
                  <a16:creationId xmlns:a16="http://schemas.microsoft.com/office/drawing/2014/main" id="{52F64112-E6F3-52B4-E1C7-D1EE8AE08218}"/>
                </a:ext>
              </a:extLst>
            </p:cNvPr>
            <p:cNvSpPr/>
            <p:nvPr/>
          </p:nvSpPr>
          <p:spPr>
            <a:xfrm rot="10800000">
              <a:off x="1609521" y="4462463"/>
              <a:ext cx="2667000" cy="1714500"/>
            </a:xfrm>
            <a:prstGeom prst="can">
              <a:avLst>
                <a:gd name="adj" fmla="val 50000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6E13F44C-0E38-6A47-3A6C-8B07A2F0B517}"/>
                </a:ext>
              </a:extLst>
            </p:cNvPr>
            <p:cNvSpPr/>
            <p:nvPr/>
          </p:nvSpPr>
          <p:spPr>
            <a:xfrm>
              <a:off x="2276808" y="4692809"/>
              <a:ext cx="1332963" cy="374491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7" name="円柱 16">
            <a:extLst>
              <a:ext uri="{FF2B5EF4-FFF2-40B4-BE49-F238E27FC236}">
                <a16:creationId xmlns:a16="http://schemas.microsoft.com/office/drawing/2014/main" id="{61539091-3E48-AEE7-21B0-CD18E5473A97}"/>
              </a:ext>
            </a:extLst>
          </p:cNvPr>
          <p:cNvSpPr/>
          <p:nvPr/>
        </p:nvSpPr>
        <p:spPr>
          <a:xfrm>
            <a:off x="3881524" y="2781336"/>
            <a:ext cx="335757" cy="899868"/>
          </a:xfrm>
          <a:prstGeom prst="can">
            <a:avLst>
              <a:gd name="adj" fmla="val 38572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D889673-00EA-6229-A9AC-47A8423D7AF1}"/>
              </a:ext>
            </a:extLst>
          </p:cNvPr>
          <p:cNvGrpSpPr/>
          <p:nvPr/>
        </p:nvGrpSpPr>
        <p:grpSpPr>
          <a:xfrm>
            <a:off x="4148869" y="3029592"/>
            <a:ext cx="4242636" cy="1449245"/>
            <a:chOff x="4228147" y="3029592"/>
            <a:chExt cx="4242636" cy="1449245"/>
          </a:xfrm>
        </p:grpSpPr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23B56E12-DFB4-FD77-A995-C8BA976ACB2C}"/>
                </a:ext>
              </a:extLst>
            </p:cNvPr>
            <p:cNvGrpSpPr/>
            <p:nvPr/>
          </p:nvGrpSpPr>
          <p:grpSpPr>
            <a:xfrm>
              <a:off x="4228147" y="3096783"/>
              <a:ext cx="2299519" cy="1382054"/>
              <a:chOff x="3825510" y="3108977"/>
              <a:chExt cx="2299519" cy="1382054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F8352576-C2E2-4EC5-6CD9-8C6A2728C6F8}"/>
                  </a:ext>
                </a:extLst>
              </p:cNvPr>
              <p:cNvGrpSpPr/>
              <p:nvPr/>
            </p:nvGrpSpPr>
            <p:grpSpPr>
              <a:xfrm>
                <a:off x="3825510" y="3108977"/>
                <a:ext cx="2299519" cy="440700"/>
                <a:chOff x="4664964" y="2924981"/>
                <a:chExt cx="2299519" cy="440700"/>
              </a:xfrm>
            </p:grpSpPr>
            <p:grpSp>
              <p:nvGrpSpPr>
                <p:cNvPr id="24" name="グループ化 23">
                  <a:extLst>
                    <a:ext uri="{FF2B5EF4-FFF2-40B4-BE49-F238E27FC236}">
                      <a16:creationId xmlns:a16="http://schemas.microsoft.com/office/drawing/2014/main" id="{C46C2F6C-71DA-0ED4-A725-7F69ABDADD0C}"/>
                    </a:ext>
                  </a:extLst>
                </p:cNvPr>
                <p:cNvGrpSpPr/>
                <p:nvPr/>
              </p:nvGrpSpPr>
              <p:grpSpPr>
                <a:xfrm rot="18531811">
                  <a:off x="4762707" y="2827238"/>
                  <a:ext cx="238783" cy="434269"/>
                  <a:chOff x="6842762" y="3094010"/>
                  <a:chExt cx="334990" cy="609239"/>
                </a:xfrm>
              </p:grpSpPr>
              <p:sp>
                <p:nvSpPr>
                  <p:cNvPr id="21" name="楕円 20">
                    <a:extLst>
                      <a:ext uri="{FF2B5EF4-FFF2-40B4-BE49-F238E27FC236}">
                        <a16:creationId xmlns:a16="http://schemas.microsoft.com/office/drawing/2014/main" id="{738A6369-FF40-5ADE-A5A8-61971D718ED5}"/>
                      </a:ext>
                    </a:extLst>
                  </p:cNvPr>
                  <p:cNvSpPr/>
                  <p:nvPr/>
                </p:nvSpPr>
                <p:spPr>
                  <a:xfrm>
                    <a:off x="6842762" y="3094010"/>
                    <a:ext cx="334990" cy="334990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22" name="四角形: 角を丸くする 21">
                    <a:extLst>
                      <a:ext uri="{FF2B5EF4-FFF2-40B4-BE49-F238E27FC236}">
                        <a16:creationId xmlns:a16="http://schemas.microsoft.com/office/drawing/2014/main" id="{C3FCFD7D-5900-B128-7553-D276B55C25BE}"/>
                      </a:ext>
                    </a:extLst>
                  </p:cNvPr>
                  <p:cNvSpPr/>
                  <p:nvPr/>
                </p:nvSpPr>
                <p:spPr>
                  <a:xfrm>
                    <a:off x="6960209" y="3421380"/>
                    <a:ext cx="81282" cy="281869"/>
                  </a:xfrm>
                  <a:prstGeom prst="roundRect">
                    <a:avLst/>
                  </a:pr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3A27F724-8AEB-879A-B876-E421D097903F}"/>
                    </a:ext>
                  </a:extLst>
                </p:cNvPr>
                <p:cNvSpPr txBox="1"/>
                <p:nvPr/>
              </p:nvSpPr>
              <p:spPr>
                <a:xfrm>
                  <a:off x="5034311" y="2996349"/>
                  <a:ext cx="19301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5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Focus</a:t>
                  </a:r>
                  <a:r>
                    <a:rPr kumimoji="1" lang="en-US" altLang="ja-JP" baseline="30000" dirty="0">
                      <a:solidFill>
                        <a:schemeClr val="accent5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[7,8,9]</a:t>
                  </a:r>
                  <a:endParaRPr kumimoji="1" lang="ja-JP" altLang="en-US" baseline="30000" dirty="0">
                    <a:solidFill>
                      <a:schemeClr val="accent5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DB470BA6-0189-AD16-C2F1-F1B28C032182}"/>
                  </a:ext>
                </a:extLst>
              </p:cNvPr>
              <p:cNvGrpSpPr/>
              <p:nvPr/>
            </p:nvGrpSpPr>
            <p:grpSpPr>
              <a:xfrm>
                <a:off x="4129286" y="4050331"/>
                <a:ext cx="1995743" cy="440700"/>
                <a:chOff x="4664964" y="2924981"/>
                <a:chExt cx="1995743" cy="440700"/>
              </a:xfrm>
            </p:grpSpPr>
            <p:grpSp>
              <p:nvGrpSpPr>
                <p:cNvPr id="30" name="グループ化 29">
                  <a:extLst>
                    <a:ext uri="{FF2B5EF4-FFF2-40B4-BE49-F238E27FC236}">
                      <a16:creationId xmlns:a16="http://schemas.microsoft.com/office/drawing/2014/main" id="{0E5B59C1-BECE-001A-BB64-6FD6B3687EDB}"/>
                    </a:ext>
                  </a:extLst>
                </p:cNvPr>
                <p:cNvGrpSpPr/>
                <p:nvPr/>
              </p:nvGrpSpPr>
              <p:grpSpPr>
                <a:xfrm rot="18531811">
                  <a:off x="4762707" y="2827238"/>
                  <a:ext cx="238783" cy="434269"/>
                  <a:chOff x="6842762" y="3094010"/>
                  <a:chExt cx="334990" cy="609239"/>
                </a:xfrm>
              </p:grpSpPr>
              <p:sp>
                <p:nvSpPr>
                  <p:cNvPr id="32" name="楕円 31">
                    <a:extLst>
                      <a:ext uri="{FF2B5EF4-FFF2-40B4-BE49-F238E27FC236}">
                        <a16:creationId xmlns:a16="http://schemas.microsoft.com/office/drawing/2014/main" id="{AE8E3530-B5DB-4EBE-6320-53679E3DE42F}"/>
                      </a:ext>
                    </a:extLst>
                  </p:cNvPr>
                  <p:cNvSpPr/>
                  <p:nvPr/>
                </p:nvSpPr>
                <p:spPr>
                  <a:xfrm>
                    <a:off x="6842762" y="3094010"/>
                    <a:ext cx="334990" cy="334990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A2AC146E-C4C1-5F49-77B2-E539D01A1C25}"/>
                      </a:ext>
                    </a:extLst>
                  </p:cNvPr>
                  <p:cNvSpPr/>
                  <p:nvPr/>
                </p:nvSpPr>
                <p:spPr>
                  <a:xfrm>
                    <a:off x="6960209" y="3421380"/>
                    <a:ext cx="81282" cy="281869"/>
                  </a:xfrm>
                  <a:prstGeom prst="roundRect">
                    <a:avLst/>
                  </a:pr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CE5450FC-38E3-CD7A-3A51-8703E1D329F6}"/>
                    </a:ext>
                  </a:extLst>
                </p:cNvPr>
                <p:cNvSpPr txBox="1"/>
                <p:nvPr/>
              </p:nvSpPr>
              <p:spPr>
                <a:xfrm>
                  <a:off x="5034311" y="2996349"/>
                  <a:ext cx="16263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5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Focus</a:t>
                  </a:r>
                  <a:r>
                    <a:rPr kumimoji="1" lang="en-US" altLang="ja-JP" baseline="30000" dirty="0">
                      <a:solidFill>
                        <a:schemeClr val="accent5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[3,4,5]</a:t>
                  </a:r>
                  <a:endParaRPr kumimoji="1" lang="ja-JP" altLang="en-US" dirty="0">
                    <a:solidFill>
                      <a:schemeClr val="accent5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1A73BCBE-AD9D-113F-15DF-CF07659CCF00}"/>
                </a:ext>
              </a:extLst>
            </p:cNvPr>
            <p:cNvGrpSpPr/>
            <p:nvPr/>
          </p:nvGrpSpPr>
          <p:grpSpPr>
            <a:xfrm>
              <a:off x="6571884" y="3029592"/>
              <a:ext cx="1898899" cy="1182037"/>
              <a:chOff x="7199493" y="4891805"/>
              <a:chExt cx="1898899" cy="1182037"/>
            </a:xfrm>
          </p:grpSpPr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303F36B7-8BC9-B451-C09C-036C5419E859}"/>
                  </a:ext>
                </a:extLst>
              </p:cNvPr>
              <p:cNvGrpSpPr/>
              <p:nvPr/>
            </p:nvGrpSpPr>
            <p:grpSpPr>
              <a:xfrm>
                <a:off x="7199493" y="5087352"/>
                <a:ext cx="1898899" cy="986490"/>
                <a:chOff x="6862244" y="4827049"/>
                <a:chExt cx="2148146" cy="1191582"/>
              </a:xfrm>
            </p:grpSpPr>
            <p:sp>
              <p:nvSpPr>
                <p:cNvPr id="5" name="四角形: 角を丸くする 4">
                  <a:extLst>
                    <a:ext uri="{FF2B5EF4-FFF2-40B4-BE49-F238E27FC236}">
                      <a16:creationId xmlns:a16="http://schemas.microsoft.com/office/drawing/2014/main" id="{352816CF-CD0B-59E9-ABAE-559A0980A9CD}"/>
                    </a:ext>
                  </a:extLst>
                </p:cNvPr>
                <p:cNvSpPr/>
                <p:nvPr/>
              </p:nvSpPr>
              <p:spPr>
                <a:xfrm>
                  <a:off x="6862244" y="5127118"/>
                  <a:ext cx="965149" cy="297733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穴特定</a:t>
                  </a:r>
                  <a:endParaRPr kumimoji="1" lang="en-US" altLang="ja-JP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7" name="四角形: 角を丸くする 6">
                  <a:extLst>
                    <a:ext uri="{FF2B5EF4-FFF2-40B4-BE49-F238E27FC236}">
                      <a16:creationId xmlns:a16="http://schemas.microsoft.com/office/drawing/2014/main" id="{E565010F-6B93-776B-E449-E5BBD3183FB0}"/>
                    </a:ext>
                  </a:extLst>
                </p:cNvPr>
                <p:cNvSpPr/>
                <p:nvPr/>
              </p:nvSpPr>
              <p:spPr>
                <a:xfrm>
                  <a:off x="6862463" y="5423355"/>
                  <a:ext cx="965149" cy="297733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補正</a:t>
                  </a:r>
                  <a:endParaRPr kumimoji="1" lang="en-US" altLang="ja-JP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8" name="四角形: 角を丸くする 7">
                  <a:extLst>
                    <a:ext uri="{FF2B5EF4-FFF2-40B4-BE49-F238E27FC236}">
                      <a16:creationId xmlns:a16="http://schemas.microsoft.com/office/drawing/2014/main" id="{833D69A9-4C46-A6CC-54AC-10CA187A7F87}"/>
                    </a:ext>
                  </a:extLst>
                </p:cNvPr>
                <p:cNvSpPr/>
                <p:nvPr/>
              </p:nvSpPr>
              <p:spPr>
                <a:xfrm>
                  <a:off x="6862634" y="5716140"/>
                  <a:ext cx="965149" cy="297733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挿入</a:t>
                  </a:r>
                  <a:endParaRPr kumimoji="1" lang="en-US" altLang="ja-JP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9" name="四角形: 角を丸くする 18">
                  <a:extLst>
                    <a:ext uri="{FF2B5EF4-FFF2-40B4-BE49-F238E27FC236}">
                      <a16:creationId xmlns:a16="http://schemas.microsoft.com/office/drawing/2014/main" id="{1CD4AE16-9473-3E76-907C-EB13C2852640}"/>
                    </a:ext>
                  </a:extLst>
                </p:cNvPr>
                <p:cNvSpPr/>
                <p:nvPr/>
              </p:nvSpPr>
              <p:spPr>
                <a:xfrm>
                  <a:off x="6862634" y="4827049"/>
                  <a:ext cx="965149" cy="297733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力覚探索</a:t>
                  </a:r>
                  <a:endParaRPr kumimoji="1" lang="en-US" altLang="ja-JP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20" name="四角形: 角を丸くする 19">
                  <a:extLst>
                    <a:ext uri="{FF2B5EF4-FFF2-40B4-BE49-F238E27FC236}">
                      <a16:creationId xmlns:a16="http://schemas.microsoft.com/office/drawing/2014/main" id="{6AA1E56D-7D3C-05C6-D6B1-93D2D231461A}"/>
                    </a:ext>
                  </a:extLst>
                </p:cNvPr>
                <p:cNvSpPr/>
                <p:nvPr/>
              </p:nvSpPr>
              <p:spPr>
                <a:xfrm>
                  <a:off x="8037925" y="4827049"/>
                  <a:ext cx="965149" cy="297733"/>
                </a:xfrm>
                <a:prstGeom prst="round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輪郭抽出</a:t>
                  </a:r>
                  <a:endParaRPr kumimoji="1" lang="en-US" altLang="ja-JP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23" name="四角形: 角を丸くする 22">
                  <a:extLst>
                    <a:ext uri="{FF2B5EF4-FFF2-40B4-BE49-F238E27FC236}">
                      <a16:creationId xmlns:a16="http://schemas.microsoft.com/office/drawing/2014/main" id="{F2C88C5C-D3E3-7C76-5FD6-140C4D6E76E1}"/>
                    </a:ext>
                  </a:extLst>
                </p:cNvPr>
                <p:cNvSpPr/>
                <p:nvPr/>
              </p:nvSpPr>
              <p:spPr>
                <a:xfrm>
                  <a:off x="8037925" y="5127252"/>
                  <a:ext cx="965149" cy="297733"/>
                </a:xfrm>
                <a:prstGeom prst="round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姿勢計算</a:t>
                  </a:r>
                  <a:endParaRPr kumimoji="1" lang="en-US" altLang="ja-JP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27" name="四角形: 角を丸くする 26">
                  <a:extLst>
                    <a:ext uri="{FF2B5EF4-FFF2-40B4-BE49-F238E27FC236}">
                      <a16:creationId xmlns:a16="http://schemas.microsoft.com/office/drawing/2014/main" id="{65459F9F-4432-7D43-B6CB-16284CB50D8B}"/>
                    </a:ext>
                  </a:extLst>
                </p:cNvPr>
                <p:cNvSpPr/>
                <p:nvPr/>
              </p:nvSpPr>
              <p:spPr>
                <a:xfrm>
                  <a:off x="8045241" y="5424707"/>
                  <a:ext cx="965149" cy="297733"/>
                </a:xfrm>
                <a:prstGeom prst="round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補正</a:t>
                  </a:r>
                  <a:endParaRPr kumimoji="1" lang="en-US" altLang="ja-JP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28" name="四角形: 角を丸くする 27">
                  <a:extLst>
                    <a:ext uri="{FF2B5EF4-FFF2-40B4-BE49-F238E27FC236}">
                      <a16:creationId xmlns:a16="http://schemas.microsoft.com/office/drawing/2014/main" id="{3F5A6D75-69D8-0ED4-8562-5607CE345DE1}"/>
                    </a:ext>
                  </a:extLst>
                </p:cNvPr>
                <p:cNvSpPr/>
                <p:nvPr/>
              </p:nvSpPr>
              <p:spPr>
                <a:xfrm>
                  <a:off x="8045241" y="5720898"/>
                  <a:ext cx="965148" cy="297733"/>
                </a:xfrm>
                <a:prstGeom prst="round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挿入</a:t>
                  </a:r>
                  <a:endParaRPr kumimoji="1" lang="en-US" altLang="ja-JP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F0C1E5F1-0EBA-723A-68FA-6C76A75838AB}"/>
                  </a:ext>
                </a:extLst>
              </p:cNvPr>
              <p:cNvSpPr txBox="1"/>
              <p:nvPr/>
            </p:nvSpPr>
            <p:spPr>
              <a:xfrm>
                <a:off x="8466227" y="4891805"/>
                <a:ext cx="5421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aseline="30000" dirty="0">
                    <a:solidFill>
                      <a:schemeClr val="accent5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[7]</a:t>
                </a:r>
                <a:endParaRPr kumimoji="1" lang="ja-JP" altLang="en-US" baseline="30000" dirty="0">
                  <a:solidFill>
                    <a:schemeClr val="accent5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B11C068B-5DCD-5715-0A1B-834CC36EF626}"/>
                  </a:ext>
                </a:extLst>
              </p:cNvPr>
              <p:cNvSpPr txBox="1"/>
              <p:nvPr/>
            </p:nvSpPr>
            <p:spPr>
              <a:xfrm>
                <a:off x="7351684" y="4891864"/>
                <a:ext cx="6389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aseline="30000" dirty="0">
                    <a:solidFill>
                      <a:schemeClr val="accent5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[4,5]</a:t>
                </a:r>
                <a:endParaRPr kumimoji="1" lang="ja-JP" altLang="en-US" baseline="30000" dirty="0">
                  <a:solidFill>
                    <a:schemeClr val="accent5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78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0.0184 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 2.59259E-6 L -0.01371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1 2.59259E-6 L -1.94444E-6 2.5925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77DC8E-53F0-83D8-1E7C-8F5C9F07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模倣学習</a:t>
            </a:r>
            <a:r>
              <a:rPr kumimoji="1" lang="en-US" altLang="ja-JP" b="0" baseline="30000" dirty="0"/>
              <a:t>[2]</a:t>
            </a:r>
            <a:r>
              <a:rPr kumimoji="1" lang="en-US" altLang="ja-JP" dirty="0"/>
              <a:t>: </a:t>
            </a:r>
            <a:r>
              <a:rPr kumimoji="1" lang="ja-JP" altLang="en-US" dirty="0"/>
              <a:t>自律型ロボット作成法 → 応用</a:t>
            </a:r>
            <a:endParaRPr kumimoji="1" lang="en-US" altLang="ja-JP" dirty="0"/>
          </a:p>
          <a:p>
            <a:pPr lvl="1"/>
            <a:r>
              <a:rPr lang="ja-JP" altLang="en-US" dirty="0"/>
              <a:t>穴の位置と部品の姿勢がランダム</a:t>
            </a:r>
            <a:endParaRPr lang="en-US" altLang="ja-JP" dirty="0"/>
          </a:p>
          <a:p>
            <a:pPr lvl="1"/>
            <a:r>
              <a:rPr lang="en-US" altLang="ja-JP" dirty="0"/>
              <a:t>1</a:t>
            </a:r>
            <a:r>
              <a:rPr lang="ja-JP" altLang="en-US" dirty="0"/>
              <a:t>モデル，</a:t>
            </a:r>
            <a:r>
              <a:rPr lang="en-US" altLang="ja-JP" dirty="0"/>
              <a:t>1</a:t>
            </a:r>
            <a:r>
              <a:rPr lang="ja-JP" altLang="en-US" dirty="0"/>
              <a:t>ステレオカメラ</a:t>
            </a:r>
            <a:endParaRPr lang="en-US" altLang="ja-JP" dirty="0"/>
          </a:p>
          <a:p>
            <a:pPr lvl="1"/>
            <a:r>
              <a:rPr lang="en-US" altLang="ja-JP" dirty="0"/>
              <a:t>End-to-end </a:t>
            </a:r>
            <a:r>
              <a:rPr lang="ja-JP" altLang="en-US" dirty="0"/>
              <a:t>に自動化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提案</a:t>
            </a:r>
            <a:endParaRPr lang="en-US" altLang="ja-JP" dirty="0"/>
          </a:p>
          <a:p>
            <a:pPr lvl="1"/>
            <a:r>
              <a:rPr kumimoji="1"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糸通しを自動化した</a:t>
            </a:r>
            <a:r>
              <a:rPr kumimoji="1"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</a:rPr>
              <a:t>Kim</a:t>
            </a:r>
            <a:r>
              <a:rPr kumimoji="1"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らの手法</a:t>
            </a:r>
            <a:r>
              <a:rPr kumimoji="1" lang="en-US" altLang="ja-JP" sz="2000" b="0" baseline="30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[15]</a:t>
            </a:r>
            <a:r>
              <a:rPr kumimoji="1"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をベース</a:t>
            </a:r>
            <a:endParaRPr kumimoji="1" lang="en-US" altLang="ja-JP" sz="2000" b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dirty="0"/>
              <a:t>新モデル，新データ収集法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F763382-55DD-67FE-58D3-753EA1773B20}"/>
              </a:ext>
            </a:extLst>
          </p:cNvPr>
          <p:cNvGrpSpPr/>
          <p:nvPr/>
        </p:nvGrpSpPr>
        <p:grpSpPr>
          <a:xfrm>
            <a:off x="1983674" y="3038407"/>
            <a:ext cx="1576479" cy="1773538"/>
            <a:chOff x="1929540" y="1393374"/>
            <a:chExt cx="2438400" cy="2743198"/>
          </a:xfrm>
        </p:grpSpPr>
        <p:pic>
          <p:nvPicPr>
            <p:cNvPr id="49" name="図 48" descr="座る が含まれている画像&#10;&#10;自動的に生成された説明">
              <a:extLst>
                <a:ext uri="{FF2B5EF4-FFF2-40B4-BE49-F238E27FC236}">
                  <a16:creationId xmlns:a16="http://schemas.microsoft.com/office/drawing/2014/main" id="{59D85C57-A0E3-D90C-4890-5C694D8E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540" y="1393374"/>
              <a:ext cx="2438400" cy="914400"/>
            </a:xfrm>
            <a:prstGeom prst="rect">
              <a:avLst/>
            </a:prstGeom>
          </p:spPr>
        </p:pic>
        <p:pic>
          <p:nvPicPr>
            <p:cNvPr id="50" name="図 49" descr="建物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18945C3C-8E5C-CA48-0DED-A96355154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540" y="2307775"/>
              <a:ext cx="2438400" cy="914400"/>
            </a:xfrm>
            <a:prstGeom prst="rect">
              <a:avLst/>
            </a:prstGeom>
          </p:spPr>
        </p:pic>
        <p:pic>
          <p:nvPicPr>
            <p:cNvPr id="51" name="図 50" descr="座る, 小さい, メーター, 女性 が含まれている画像&#10;&#10;自動的に生成された説明">
              <a:extLst>
                <a:ext uri="{FF2B5EF4-FFF2-40B4-BE49-F238E27FC236}">
                  <a16:creationId xmlns:a16="http://schemas.microsoft.com/office/drawing/2014/main" id="{499E32E1-C0CE-E9A0-AFDC-8E7D293C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540" y="3222172"/>
              <a:ext cx="2438400" cy="914400"/>
            </a:xfrm>
            <a:prstGeom prst="rect">
              <a:avLst/>
            </a:prstGeom>
          </p:spPr>
        </p:pic>
      </p:grpSp>
      <p:sp>
        <p:nvSpPr>
          <p:cNvPr id="22" name="円柱 21">
            <a:extLst>
              <a:ext uri="{FF2B5EF4-FFF2-40B4-BE49-F238E27FC236}">
                <a16:creationId xmlns:a16="http://schemas.microsoft.com/office/drawing/2014/main" id="{E48F54E3-7790-2494-2213-56BE63ECB0BC}"/>
              </a:ext>
            </a:extLst>
          </p:cNvPr>
          <p:cNvSpPr/>
          <p:nvPr/>
        </p:nvSpPr>
        <p:spPr>
          <a:xfrm>
            <a:off x="4264177" y="3693137"/>
            <a:ext cx="456701" cy="687929"/>
          </a:xfrm>
          <a:prstGeom prst="can">
            <a:avLst>
              <a:gd name="adj" fmla="val 61955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18BFC1C-56B2-490C-3C8A-B5520C0942E6}"/>
              </a:ext>
            </a:extLst>
          </p:cNvPr>
          <p:cNvGrpSpPr/>
          <p:nvPr/>
        </p:nvGrpSpPr>
        <p:grpSpPr>
          <a:xfrm>
            <a:off x="3864208" y="3061288"/>
            <a:ext cx="1213062" cy="965071"/>
            <a:chOff x="3864208" y="3116053"/>
            <a:chExt cx="1213062" cy="965071"/>
          </a:xfrm>
        </p:grpSpPr>
        <p:sp>
          <p:nvSpPr>
            <p:cNvPr id="23" name="六角形 22">
              <a:extLst>
                <a:ext uri="{FF2B5EF4-FFF2-40B4-BE49-F238E27FC236}">
                  <a16:creationId xmlns:a16="http://schemas.microsoft.com/office/drawing/2014/main" id="{E2C00743-046D-67D0-5D72-2CC28D761822}"/>
                </a:ext>
              </a:extLst>
            </p:cNvPr>
            <p:cNvSpPr/>
            <p:nvPr/>
          </p:nvSpPr>
          <p:spPr>
            <a:xfrm>
              <a:off x="3974937" y="3116053"/>
              <a:ext cx="1012254" cy="872633"/>
            </a:xfrm>
            <a:prstGeom prst="hexagon">
              <a:avLst>
                <a:gd name="adj" fmla="val 29252"/>
                <a:gd name="vf" fmla="val 115470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isometricTopUp"/>
              <a:lightRig rig="flat" dir="t"/>
            </a:scene3d>
            <a:sp3d extrusionH="444500" contourW="12700" prstMaterial="matte"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2EDEF532-81B6-83C7-0FE8-E56CC6F1EAA2}"/>
                </a:ext>
              </a:extLst>
            </p:cNvPr>
            <p:cNvGrpSpPr/>
            <p:nvPr/>
          </p:nvGrpSpPr>
          <p:grpSpPr>
            <a:xfrm>
              <a:off x="3864208" y="3872855"/>
              <a:ext cx="1213062" cy="208269"/>
              <a:chOff x="5026250" y="5425308"/>
              <a:chExt cx="3053159" cy="524192"/>
            </a:xfrm>
          </p:grpSpPr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0F32B93A-C6C0-65C5-2329-A4C5F16CB181}"/>
                  </a:ext>
                </a:extLst>
              </p:cNvPr>
              <p:cNvSpPr/>
              <p:nvPr/>
            </p:nvSpPr>
            <p:spPr>
              <a:xfrm>
                <a:off x="6216243" y="5578344"/>
                <a:ext cx="253205" cy="35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909D20D4-ACCD-4A4C-18F8-899ED0B2FD2B}"/>
                  </a:ext>
                </a:extLst>
              </p:cNvPr>
              <p:cNvSpPr/>
              <p:nvPr/>
            </p:nvSpPr>
            <p:spPr>
              <a:xfrm>
                <a:off x="7285582" y="5425308"/>
                <a:ext cx="190988" cy="35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ECB91C49-57B5-29C7-3211-4C7D6F8D9CCC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V="1">
                <a:off x="6342846" y="5425318"/>
                <a:ext cx="1056408" cy="15303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FBF7290A-E7AC-8842-3928-4C292CFEE6BE}"/>
                  </a:ext>
                </a:extLst>
              </p:cNvPr>
              <p:cNvCxnSpPr>
                <a:cxnSpLocks/>
                <a:stCxn id="33" idx="4"/>
                <a:endCxn id="44" idx="4"/>
              </p:cNvCxnSpPr>
              <p:nvPr/>
            </p:nvCxnSpPr>
            <p:spPr>
              <a:xfrm flipV="1">
                <a:off x="6342846" y="5775402"/>
                <a:ext cx="1038231" cy="15303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5EB67873-EDCE-AAA4-11EE-212FA43933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26250" y="5726141"/>
                <a:ext cx="1438076" cy="223359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01801858-5EC5-9293-9781-F74173F95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4984" y="5483624"/>
                <a:ext cx="774425" cy="120280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円柱 31">
            <a:extLst>
              <a:ext uri="{FF2B5EF4-FFF2-40B4-BE49-F238E27FC236}">
                <a16:creationId xmlns:a16="http://schemas.microsoft.com/office/drawing/2014/main" id="{ADD20497-66C6-0423-F2E0-3F9A914AEE1D}"/>
              </a:ext>
            </a:extLst>
          </p:cNvPr>
          <p:cNvSpPr/>
          <p:nvPr/>
        </p:nvSpPr>
        <p:spPr>
          <a:xfrm rot="16200000">
            <a:off x="6404410" y="2926214"/>
            <a:ext cx="45719" cy="1808818"/>
          </a:xfrm>
          <a:prstGeom prst="can">
            <a:avLst>
              <a:gd name="adj" fmla="val 61955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29" name="円弧 28">
            <a:extLst>
              <a:ext uri="{FF2B5EF4-FFF2-40B4-BE49-F238E27FC236}">
                <a16:creationId xmlns:a16="http://schemas.microsoft.com/office/drawing/2014/main" id="{89AA9B0A-AB31-671F-A32A-60898BE50078}"/>
              </a:ext>
            </a:extLst>
          </p:cNvPr>
          <p:cNvSpPr/>
          <p:nvPr/>
        </p:nvSpPr>
        <p:spPr>
          <a:xfrm>
            <a:off x="5361622" y="3438793"/>
            <a:ext cx="573915" cy="737939"/>
          </a:xfrm>
          <a:prstGeom prst="arc">
            <a:avLst>
              <a:gd name="adj1" fmla="val 6708621"/>
              <a:gd name="adj2" fmla="val 14301658"/>
            </a:avLst>
          </a:prstGeom>
          <a:ln w="57150">
            <a:solidFill>
              <a:schemeClr val="accent5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9004A33-DC65-298D-9909-A4F5FEFB8118}"/>
              </a:ext>
            </a:extLst>
          </p:cNvPr>
          <p:cNvSpPr txBox="1"/>
          <p:nvPr/>
        </p:nvSpPr>
        <p:spPr>
          <a:xfrm>
            <a:off x="3678200" y="4429412"/>
            <a:ext cx="19924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Hole Position</a:t>
            </a:r>
            <a:endParaRPr kumimoji="1" lang="ja-JP" altLang="en-US" b="1" dirty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2DB65C4-3E9D-9FF0-C51D-9C6D2B2A4253}"/>
              </a:ext>
            </a:extLst>
          </p:cNvPr>
          <p:cNvSpPr txBox="1"/>
          <p:nvPr/>
        </p:nvSpPr>
        <p:spPr>
          <a:xfrm>
            <a:off x="5488959" y="3154706"/>
            <a:ext cx="214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Wire Pose</a:t>
            </a:r>
            <a:endParaRPr kumimoji="1" lang="ja-JP" altLang="en-US" b="1" dirty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4D3564BD-0634-6B45-B1C7-3C49CCB511A3}"/>
              </a:ext>
            </a:extLst>
          </p:cNvPr>
          <p:cNvGrpSpPr/>
          <p:nvPr/>
        </p:nvGrpSpPr>
        <p:grpSpPr>
          <a:xfrm>
            <a:off x="3984790" y="3052444"/>
            <a:ext cx="1182530" cy="1107304"/>
            <a:chOff x="5644992" y="3408273"/>
            <a:chExt cx="1182530" cy="1107304"/>
          </a:xfrm>
        </p:grpSpPr>
        <p:sp>
          <p:nvSpPr>
            <p:cNvPr id="57" name="六角形 56">
              <a:extLst>
                <a:ext uri="{FF2B5EF4-FFF2-40B4-BE49-F238E27FC236}">
                  <a16:creationId xmlns:a16="http://schemas.microsoft.com/office/drawing/2014/main" id="{2430277B-57E2-38D6-A615-54AA06612D51}"/>
                </a:ext>
              </a:extLst>
            </p:cNvPr>
            <p:cNvSpPr/>
            <p:nvPr/>
          </p:nvSpPr>
          <p:spPr>
            <a:xfrm>
              <a:off x="5644992" y="3408273"/>
              <a:ext cx="1012254" cy="872633"/>
            </a:xfrm>
            <a:prstGeom prst="hexagon">
              <a:avLst>
                <a:gd name="adj" fmla="val 29252"/>
                <a:gd name="vf" fmla="val 115470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perspectiveRelaxed"/>
              <a:lightRig rig="flat" dir="t"/>
            </a:scene3d>
            <a:sp3d extrusionH="444500" contourW="12700" prstMaterial="matte"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061EECC5-C0BE-4246-14C9-7D91800D5679}"/>
                </a:ext>
              </a:extLst>
            </p:cNvPr>
            <p:cNvGrpSpPr/>
            <p:nvPr/>
          </p:nvGrpSpPr>
          <p:grpSpPr>
            <a:xfrm>
              <a:off x="5644992" y="4029564"/>
              <a:ext cx="1182530" cy="486013"/>
              <a:chOff x="4983337" y="5097500"/>
              <a:chExt cx="2976313" cy="1223244"/>
            </a:xfrm>
          </p:grpSpPr>
          <p:sp>
            <p:nvSpPr>
              <p:cNvPr id="59" name="楕円 58">
                <a:extLst>
                  <a:ext uri="{FF2B5EF4-FFF2-40B4-BE49-F238E27FC236}">
                    <a16:creationId xmlns:a16="http://schemas.microsoft.com/office/drawing/2014/main" id="{5DBA741C-1EAA-7BC8-865F-D1AEA16D599D}"/>
                  </a:ext>
                </a:extLst>
              </p:cNvPr>
              <p:cNvSpPr/>
              <p:nvPr/>
            </p:nvSpPr>
            <p:spPr>
              <a:xfrm>
                <a:off x="6064271" y="5671853"/>
                <a:ext cx="253205" cy="35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60" name="楕円 59">
                <a:extLst>
                  <a:ext uri="{FF2B5EF4-FFF2-40B4-BE49-F238E27FC236}">
                    <a16:creationId xmlns:a16="http://schemas.microsoft.com/office/drawing/2014/main" id="{EE05D43A-1BF1-CCC0-EBA5-C2B6D0E22903}"/>
                  </a:ext>
                </a:extLst>
              </p:cNvPr>
              <p:cNvSpPr/>
              <p:nvPr/>
            </p:nvSpPr>
            <p:spPr>
              <a:xfrm>
                <a:off x="7151787" y="5227271"/>
                <a:ext cx="190988" cy="35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8F8B63CB-4E7D-5D63-CA9E-D7165BB2ACC5}"/>
                  </a:ext>
                </a:extLst>
              </p:cNvPr>
              <p:cNvCxnSpPr>
                <a:cxnSpLocks/>
                <a:stCxn id="59" idx="0"/>
                <a:endCxn id="60" idx="1"/>
              </p:cNvCxnSpPr>
              <p:nvPr/>
            </p:nvCxnSpPr>
            <p:spPr>
              <a:xfrm flipV="1">
                <a:off x="6190874" y="5278540"/>
                <a:ext cx="988884" cy="39331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8A5EF570-1DFD-92AA-4970-E977FE05FD3F}"/>
                  </a:ext>
                </a:extLst>
              </p:cNvPr>
              <p:cNvCxnSpPr>
                <a:cxnSpLocks/>
                <a:stCxn id="59" idx="4"/>
                <a:endCxn id="60" idx="4"/>
              </p:cNvCxnSpPr>
              <p:nvPr/>
            </p:nvCxnSpPr>
            <p:spPr>
              <a:xfrm flipV="1">
                <a:off x="6190874" y="5577351"/>
                <a:ext cx="1056407" cy="44458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80C0A820-985E-F211-4744-985B098B17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3337" y="5837820"/>
                <a:ext cx="1229354" cy="482924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矢印コネクタ 63">
                <a:extLst>
                  <a:ext uri="{FF2B5EF4-FFF2-40B4-BE49-F238E27FC236}">
                    <a16:creationId xmlns:a16="http://schemas.microsoft.com/office/drawing/2014/main" id="{A799B415-E3DC-2D90-B4B4-9DEA04DE68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75397" y="5097500"/>
                <a:ext cx="684253" cy="301320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円弧 24">
            <a:extLst>
              <a:ext uri="{FF2B5EF4-FFF2-40B4-BE49-F238E27FC236}">
                <a16:creationId xmlns:a16="http://schemas.microsoft.com/office/drawing/2014/main" id="{70168799-7680-1C9D-613A-BF17EAF20CF9}"/>
              </a:ext>
            </a:extLst>
          </p:cNvPr>
          <p:cNvSpPr/>
          <p:nvPr/>
        </p:nvSpPr>
        <p:spPr>
          <a:xfrm>
            <a:off x="4211672" y="3339372"/>
            <a:ext cx="600454" cy="293674"/>
          </a:xfrm>
          <a:prstGeom prst="arc">
            <a:avLst>
              <a:gd name="adj1" fmla="val 16200000"/>
              <a:gd name="adj2" fmla="val 12420820"/>
            </a:avLst>
          </a:prstGeom>
          <a:ln w="57150" cmpd="sng">
            <a:solidFill>
              <a:schemeClr val="accent5"/>
            </a:solidFill>
            <a:headEnd type="triangle"/>
          </a:ln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066632B-C62C-6978-4A72-B5E83CC0FC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318"/>
          <a:stretch/>
        </p:blipFill>
        <p:spPr>
          <a:xfrm>
            <a:off x="6827522" y="5175235"/>
            <a:ext cx="2238498" cy="99640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0E2B3CA-920D-CE35-9903-F631536B7674}"/>
              </a:ext>
            </a:extLst>
          </p:cNvPr>
          <p:cNvSpPr txBox="1"/>
          <p:nvPr/>
        </p:nvSpPr>
        <p:spPr>
          <a:xfrm>
            <a:off x="6726195" y="6148009"/>
            <a:ext cx="270043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H. Kim [15]</a:t>
            </a:r>
            <a:r>
              <a:rPr kumimoji="1"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より引用</a:t>
            </a:r>
            <a:r>
              <a:rPr kumimoji="1"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  <a:hlinkClick r:id="rId7"/>
              </a:rPr>
              <a:t>https://arxiv.org/pdf/2102.01295.pdf</a:t>
            </a:r>
            <a:endParaRPr kumimoji="1" lang="en-US" altLang="ja-JP" sz="9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kumimoji="1" lang="ja-JP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77DC8E-53F0-83D8-1E7C-8F5C9F07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基本となる一般的な模倣学習</a:t>
            </a:r>
            <a:r>
              <a:rPr kumimoji="1" lang="en-US" altLang="ja-JP" baseline="30000" dirty="0"/>
              <a:t>[1]</a:t>
            </a:r>
          </a:p>
          <a:p>
            <a:pPr lvl="1"/>
            <a:r>
              <a:rPr kumimoji="1" lang="ja-JP" altLang="en-US" dirty="0"/>
              <a:t>人間の操作データを集める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モデルに操作方針をコピー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 dirty="0"/>
              <a:t>モデルで </a:t>
            </a:r>
            <a:r>
              <a:rPr kumimoji="1" lang="en-US" altLang="ja-JP" dirty="0"/>
              <a:t>End-to-end </a:t>
            </a:r>
            <a:r>
              <a:rPr lang="ja-JP" altLang="en-US" dirty="0"/>
              <a:t>自動化　　　この基本原理を応用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42ABE-BC25-8804-45AA-5F283A81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5A2B-33F0-984E-AFAE-592954D8F9B2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BBB3C6D4-4DE5-9101-972A-A4278F42A217}"/>
              </a:ext>
            </a:extLst>
          </p:cNvPr>
          <p:cNvGrpSpPr/>
          <p:nvPr/>
        </p:nvGrpSpPr>
        <p:grpSpPr>
          <a:xfrm>
            <a:off x="1173605" y="3083441"/>
            <a:ext cx="3056944" cy="2732042"/>
            <a:chOff x="261327" y="1522407"/>
            <a:chExt cx="4597400" cy="4108773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E11117ED-52FA-FE7F-3DF3-D643413DD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2" t="22199" r="16482" b="17889"/>
            <a:stretch/>
          </p:blipFill>
          <p:spPr>
            <a:xfrm>
              <a:off x="261327" y="1522407"/>
              <a:ext cx="4597400" cy="4108773"/>
            </a:xfrm>
            <a:prstGeom prst="rect">
              <a:avLst/>
            </a:prstGeom>
          </p:spPr>
        </p:pic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DEF295B7-03F9-3FFB-2211-B7E8FAB6334F}"/>
                </a:ext>
              </a:extLst>
            </p:cNvPr>
            <p:cNvSpPr/>
            <p:nvPr/>
          </p:nvSpPr>
          <p:spPr>
            <a:xfrm>
              <a:off x="3468565" y="1926477"/>
              <a:ext cx="348762" cy="2431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40EC5787-4829-0905-B2B8-080E22EC3253}"/>
                </a:ext>
              </a:extLst>
            </p:cNvPr>
            <p:cNvSpPr/>
            <p:nvPr/>
          </p:nvSpPr>
          <p:spPr>
            <a:xfrm>
              <a:off x="1334476" y="3226541"/>
              <a:ext cx="218229" cy="5580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D49BC95F-B15D-9147-D1F2-1E804FF25A54}"/>
                </a:ext>
              </a:extLst>
            </p:cNvPr>
            <p:cNvSpPr/>
            <p:nvPr/>
          </p:nvSpPr>
          <p:spPr>
            <a:xfrm>
              <a:off x="2931143" y="3308350"/>
              <a:ext cx="412263" cy="60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8" name="コネクタ: カギ線 37">
              <a:extLst>
                <a:ext uri="{FF2B5EF4-FFF2-40B4-BE49-F238E27FC236}">
                  <a16:creationId xmlns:a16="http://schemas.microsoft.com/office/drawing/2014/main" id="{8BA8E496-41C3-7500-1683-F90A524A9AE6}"/>
                </a:ext>
              </a:extLst>
            </p:cNvPr>
            <p:cNvCxnSpPr>
              <a:cxnSpLocks/>
              <a:stCxn id="37" idx="2"/>
              <a:endCxn id="36" idx="2"/>
            </p:cNvCxnSpPr>
            <p:nvPr/>
          </p:nvCxnSpPr>
          <p:spPr>
            <a:xfrm rot="5400000" flipH="1">
              <a:off x="2225059" y="3003133"/>
              <a:ext cx="130748" cy="1693684"/>
            </a:xfrm>
            <a:prstGeom prst="bentConnector3">
              <a:avLst>
                <a:gd name="adj1" fmla="val -543947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コネクタ: カギ線 38">
              <a:extLst>
                <a:ext uri="{FF2B5EF4-FFF2-40B4-BE49-F238E27FC236}">
                  <a16:creationId xmlns:a16="http://schemas.microsoft.com/office/drawing/2014/main" id="{9D50EAE6-75CE-C797-9FBC-15090D5E8FE6}"/>
                </a:ext>
              </a:extLst>
            </p:cNvPr>
            <p:cNvCxnSpPr>
              <a:cxnSpLocks/>
              <a:stCxn id="40" idx="0"/>
              <a:endCxn id="32" idx="0"/>
            </p:cNvCxnSpPr>
            <p:nvPr/>
          </p:nvCxnSpPr>
          <p:spPr>
            <a:xfrm rot="5400000" flipH="1" flipV="1">
              <a:off x="2153958" y="1584412"/>
              <a:ext cx="1146923" cy="1831054"/>
            </a:xfrm>
            <a:prstGeom prst="bentConnector3">
              <a:avLst>
                <a:gd name="adj1" fmla="val 150425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3B1C22CB-A797-81D6-142B-F943C7963025}"/>
                </a:ext>
              </a:extLst>
            </p:cNvPr>
            <p:cNvSpPr/>
            <p:nvPr/>
          </p:nvSpPr>
          <p:spPr>
            <a:xfrm>
              <a:off x="1552706" y="3073400"/>
              <a:ext cx="518371" cy="1531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7565677-FAD6-401A-DFC5-E9DC17E97577}"/>
              </a:ext>
            </a:extLst>
          </p:cNvPr>
          <p:cNvGrpSpPr/>
          <p:nvPr/>
        </p:nvGrpSpPr>
        <p:grpSpPr>
          <a:xfrm>
            <a:off x="5762307" y="3083441"/>
            <a:ext cx="2814090" cy="2732042"/>
            <a:chOff x="5271826" y="3316334"/>
            <a:chExt cx="2814090" cy="2732042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6CEA83C-F3C8-39D2-A89B-5BFF900A9D7B}"/>
                </a:ext>
              </a:extLst>
            </p:cNvPr>
            <p:cNvGrpSpPr/>
            <p:nvPr/>
          </p:nvGrpSpPr>
          <p:grpSpPr>
            <a:xfrm>
              <a:off x="5271826" y="3316334"/>
              <a:ext cx="2364487" cy="2732042"/>
              <a:chOff x="261327" y="1522407"/>
              <a:chExt cx="3556000" cy="4108773"/>
            </a:xfrm>
          </p:grpSpPr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23C55853-1523-89B1-8127-46ADFFC86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2" t="22199" r="47594" b="17889"/>
              <a:stretch/>
            </p:blipFill>
            <p:spPr>
              <a:xfrm>
                <a:off x="261327" y="1522407"/>
                <a:ext cx="2463685" cy="4108773"/>
              </a:xfrm>
              <a:prstGeom prst="rect">
                <a:avLst/>
              </a:prstGeom>
            </p:spPr>
          </p:pic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532861B5-1028-0880-B4A1-C3E85483C5B7}"/>
                  </a:ext>
                </a:extLst>
              </p:cNvPr>
              <p:cNvSpPr/>
              <p:nvPr/>
            </p:nvSpPr>
            <p:spPr>
              <a:xfrm>
                <a:off x="3468565" y="1926477"/>
                <a:ext cx="348762" cy="2431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Times New Roman" panose="02020603050405020304" pitchFamily="18" charset="0"/>
                  <a:ea typeface="ＭＳ 明朝" panose="02020609040205080304" pitchFamily="17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9E1FAEDC-84D2-0E71-1DCA-5F61AEE9F8DA}"/>
                  </a:ext>
                </a:extLst>
              </p:cNvPr>
              <p:cNvSpPr/>
              <p:nvPr/>
            </p:nvSpPr>
            <p:spPr>
              <a:xfrm>
                <a:off x="1334476" y="3226541"/>
                <a:ext cx="218229" cy="5580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Times New Roman" panose="02020603050405020304" pitchFamily="18" charset="0"/>
                  <a:ea typeface="ＭＳ 明朝" panose="02020609040205080304" pitchFamily="17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0F9BC266-9B73-93A5-D62F-FAEA5F79024E}"/>
                  </a:ext>
                </a:extLst>
              </p:cNvPr>
              <p:cNvSpPr/>
              <p:nvPr/>
            </p:nvSpPr>
            <p:spPr>
              <a:xfrm>
                <a:off x="2931143" y="3308350"/>
                <a:ext cx="412263" cy="60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Times New Roman" panose="02020603050405020304" pitchFamily="18" charset="0"/>
                  <a:ea typeface="ＭＳ 明朝" panose="02020609040205080304" pitchFamily="17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コネクタ: カギ線 49">
                <a:extLst>
                  <a:ext uri="{FF2B5EF4-FFF2-40B4-BE49-F238E27FC236}">
                    <a16:creationId xmlns:a16="http://schemas.microsoft.com/office/drawing/2014/main" id="{CFFE0976-106D-0858-7B81-C514241AECD8}"/>
                  </a:ext>
                </a:extLst>
              </p:cNvPr>
              <p:cNvCxnSpPr>
                <a:cxnSpLocks/>
                <a:stCxn id="54" idx="2"/>
                <a:endCxn id="48" idx="2"/>
              </p:cNvCxnSpPr>
              <p:nvPr/>
            </p:nvCxnSpPr>
            <p:spPr>
              <a:xfrm rot="5400000">
                <a:off x="2486153" y="2558435"/>
                <a:ext cx="183605" cy="2268727"/>
              </a:xfrm>
              <a:prstGeom prst="bentConnector3">
                <a:avLst>
                  <a:gd name="adj1" fmla="val 536912"/>
                </a:avLst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コネクタ: カギ線 50">
                <a:extLst>
                  <a:ext uri="{FF2B5EF4-FFF2-40B4-BE49-F238E27FC236}">
                    <a16:creationId xmlns:a16="http://schemas.microsoft.com/office/drawing/2014/main" id="{41485DBE-C6DE-41B2-CE23-606BD42EACAF}"/>
                  </a:ext>
                </a:extLst>
              </p:cNvPr>
              <p:cNvCxnSpPr>
                <a:cxnSpLocks/>
                <a:stCxn id="52" idx="0"/>
                <a:endCxn id="54" idx="0"/>
              </p:cNvCxnSpPr>
              <p:nvPr/>
            </p:nvCxnSpPr>
            <p:spPr>
              <a:xfrm rot="5400000" flipH="1" flipV="1">
                <a:off x="2452441" y="1813524"/>
                <a:ext cx="619328" cy="1900427"/>
              </a:xfrm>
              <a:prstGeom prst="bentConnector3">
                <a:avLst>
                  <a:gd name="adj1" fmla="val 285918"/>
                </a:avLst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8CFB9C6C-8012-08E2-5F85-CE61E513884A}"/>
                  </a:ext>
                </a:extLst>
              </p:cNvPr>
              <p:cNvSpPr/>
              <p:nvPr/>
            </p:nvSpPr>
            <p:spPr>
              <a:xfrm>
                <a:off x="1552706" y="3073400"/>
                <a:ext cx="518371" cy="1531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Times New Roman" panose="02020603050405020304" pitchFamily="18" charset="0"/>
                  <a:ea typeface="ＭＳ 明朝" panose="02020609040205080304" pitchFamily="17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四角形: 角を丸くする 53">
              <a:extLst>
                <a:ext uri="{FF2B5EF4-FFF2-40B4-BE49-F238E27FC236}">
                  <a16:creationId xmlns:a16="http://schemas.microsoft.com/office/drawing/2014/main" id="{BCE5A917-1772-5C68-F531-FE996E43E02D}"/>
                </a:ext>
              </a:extLst>
            </p:cNvPr>
            <p:cNvSpPr/>
            <p:nvPr/>
          </p:nvSpPr>
          <p:spPr>
            <a:xfrm>
              <a:off x="7047064" y="3935825"/>
              <a:ext cx="1038852" cy="762623"/>
            </a:xfrm>
            <a:prstGeom prst="round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model</a:t>
              </a:r>
              <a:endPara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3" name="矢印: 右 62">
            <a:extLst>
              <a:ext uri="{FF2B5EF4-FFF2-40B4-BE49-F238E27FC236}">
                <a16:creationId xmlns:a16="http://schemas.microsoft.com/office/drawing/2014/main" id="{7E6B12C4-3EFC-BAFF-E7FA-F38A39FBD2D8}"/>
              </a:ext>
            </a:extLst>
          </p:cNvPr>
          <p:cNvSpPr/>
          <p:nvPr/>
        </p:nvSpPr>
        <p:spPr>
          <a:xfrm>
            <a:off x="4431797" y="3745880"/>
            <a:ext cx="1062673" cy="928698"/>
          </a:xfrm>
          <a:prstGeom prst="rightArrow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copy</a:t>
            </a: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8927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グループ化 396">
            <a:extLst>
              <a:ext uri="{FF2B5EF4-FFF2-40B4-BE49-F238E27FC236}">
                <a16:creationId xmlns:a16="http://schemas.microsoft.com/office/drawing/2014/main" id="{CB2C8107-3F5F-AFF3-2F2B-263E843CB9AE}"/>
              </a:ext>
            </a:extLst>
          </p:cNvPr>
          <p:cNvGrpSpPr/>
          <p:nvPr/>
        </p:nvGrpSpPr>
        <p:grpSpPr>
          <a:xfrm>
            <a:off x="640754" y="1829118"/>
            <a:ext cx="4349636" cy="1124674"/>
            <a:chOff x="636798" y="1827123"/>
            <a:chExt cx="4349636" cy="1124674"/>
          </a:xfrm>
        </p:grpSpPr>
        <p:grpSp>
          <p:nvGrpSpPr>
            <p:cNvPr id="398" name="グループ化 397">
              <a:extLst>
                <a:ext uri="{FF2B5EF4-FFF2-40B4-BE49-F238E27FC236}">
                  <a16:creationId xmlns:a16="http://schemas.microsoft.com/office/drawing/2014/main" id="{CEC8A52D-DAD4-9778-0159-4465D0ABAD01}"/>
                </a:ext>
              </a:extLst>
            </p:cNvPr>
            <p:cNvGrpSpPr/>
            <p:nvPr/>
          </p:nvGrpSpPr>
          <p:grpSpPr>
            <a:xfrm>
              <a:off x="636798" y="2564996"/>
              <a:ext cx="1179807" cy="386801"/>
              <a:chOff x="636798" y="2564996"/>
              <a:chExt cx="1179807" cy="386801"/>
            </a:xfrm>
          </p:grpSpPr>
          <p:sp>
            <p:nvSpPr>
              <p:cNvPr id="405" name="台形 404">
                <a:extLst>
                  <a:ext uri="{FF2B5EF4-FFF2-40B4-BE49-F238E27FC236}">
                    <a16:creationId xmlns:a16="http://schemas.microsoft.com/office/drawing/2014/main" id="{89351878-540A-87EE-D4C3-169926C20C91}"/>
                  </a:ext>
                </a:extLst>
              </p:cNvPr>
              <p:cNvSpPr/>
              <p:nvPr/>
            </p:nvSpPr>
            <p:spPr>
              <a:xfrm flipV="1">
                <a:off x="636798" y="2564996"/>
                <a:ext cx="1179807" cy="386801"/>
              </a:xfrm>
              <a:prstGeom prst="trapezoid">
                <a:avLst>
                  <a:gd name="adj" fmla="val 74510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テキスト ボックス 405">
                <a:extLst>
                  <a:ext uri="{FF2B5EF4-FFF2-40B4-BE49-F238E27FC236}">
                    <a16:creationId xmlns:a16="http://schemas.microsoft.com/office/drawing/2014/main" id="{96D49842-A150-F290-CE48-54DBCDBC0C26}"/>
                  </a:ext>
                </a:extLst>
              </p:cNvPr>
              <p:cNvSpPr txBox="1"/>
              <p:nvPr/>
            </p:nvSpPr>
            <p:spPr>
              <a:xfrm>
                <a:off x="710111" y="2638016"/>
                <a:ext cx="1033182" cy="28381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altLang="ja-JP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</a:t>
                </a:r>
                <a:endParaRPr lang="en-US" altLang="ja-JP" sz="16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99" name="直線矢印コネクタ 398">
              <a:extLst>
                <a:ext uri="{FF2B5EF4-FFF2-40B4-BE49-F238E27FC236}">
                  <a16:creationId xmlns:a16="http://schemas.microsoft.com/office/drawing/2014/main" id="{8425273E-099C-E074-3EA3-5CFCDC64258B}"/>
                </a:ext>
              </a:extLst>
            </p:cNvPr>
            <p:cNvCxnSpPr>
              <a:cxnSpLocks/>
            </p:cNvCxnSpPr>
            <p:nvPr/>
          </p:nvCxnSpPr>
          <p:spPr>
            <a:xfrm>
              <a:off x="1244399" y="2241929"/>
              <a:ext cx="0" cy="329624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直方体 399">
              <a:extLst>
                <a:ext uri="{FF2B5EF4-FFF2-40B4-BE49-F238E27FC236}">
                  <a16:creationId xmlns:a16="http://schemas.microsoft.com/office/drawing/2014/main" id="{487EB542-1EEC-9E40-6C04-FF0B9556C6C5}"/>
                </a:ext>
              </a:extLst>
            </p:cNvPr>
            <p:cNvSpPr/>
            <p:nvPr/>
          </p:nvSpPr>
          <p:spPr>
            <a:xfrm>
              <a:off x="947393" y="1935337"/>
              <a:ext cx="707422" cy="306040"/>
            </a:xfrm>
            <a:prstGeom prst="cube">
              <a:avLst>
                <a:gd name="adj" fmla="val 17397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1" name="直方体 400">
              <a:extLst>
                <a:ext uri="{FF2B5EF4-FFF2-40B4-BE49-F238E27FC236}">
                  <a16:creationId xmlns:a16="http://schemas.microsoft.com/office/drawing/2014/main" id="{F4A763CE-30F6-EDDF-AB2B-036DC3B09B63}"/>
                </a:ext>
              </a:extLst>
            </p:cNvPr>
            <p:cNvSpPr/>
            <p:nvPr/>
          </p:nvSpPr>
          <p:spPr>
            <a:xfrm>
              <a:off x="894949" y="1986813"/>
              <a:ext cx="707422" cy="306040"/>
            </a:xfrm>
            <a:prstGeom prst="cube">
              <a:avLst>
                <a:gd name="adj" fmla="val 17397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2" name="図 401" descr="座る, 小さ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9F167BD1-3234-EF39-FD0A-C33580E7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863" y="1828224"/>
              <a:ext cx="1259238" cy="472213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03" name="図 402" descr="屋内, 座る, カップ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92209205-C0C7-A2BA-4577-23610132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196" y="1827123"/>
              <a:ext cx="1259238" cy="472213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404" name="直線矢印コネクタ 403">
              <a:extLst>
                <a:ext uri="{FF2B5EF4-FFF2-40B4-BE49-F238E27FC236}">
                  <a16:creationId xmlns:a16="http://schemas.microsoft.com/office/drawing/2014/main" id="{09C0B5FA-CC21-C50F-0EFC-C2DA9EFF7354}"/>
                </a:ext>
              </a:extLst>
            </p:cNvPr>
            <p:cNvCxnSpPr>
              <a:cxnSpLocks/>
              <a:stCxn id="402" idx="1"/>
              <a:endCxn id="400" idx="5"/>
            </p:cNvCxnSpPr>
            <p:nvPr/>
          </p:nvCxnSpPr>
          <p:spPr>
            <a:xfrm flipH="1" flipV="1">
              <a:off x="1654815" y="2061736"/>
              <a:ext cx="777048" cy="2595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8E5EB0-ADAB-F142-866E-2F3AF097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</a:t>
            </a:r>
          </a:p>
        </p:txBody>
      </p:sp>
      <p:grpSp>
        <p:nvGrpSpPr>
          <p:cNvPr id="245" name="グループ化 244">
            <a:extLst>
              <a:ext uri="{FF2B5EF4-FFF2-40B4-BE49-F238E27FC236}">
                <a16:creationId xmlns:a16="http://schemas.microsoft.com/office/drawing/2014/main" id="{B899F3BF-7921-DA85-7D1A-99BB309738C4}"/>
              </a:ext>
            </a:extLst>
          </p:cNvPr>
          <p:cNvGrpSpPr/>
          <p:nvPr/>
        </p:nvGrpSpPr>
        <p:grpSpPr>
          <a:xfrm>
            <a:off x="581920" y="1829791"/>
            <a:ext cx="5399979" cy="472213"/>
            <a:chOff x="10341098" y="1829791"/>
            <a:chExt cx="5399979" cy="472213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138417EE-B653-66CD-9460-5D3E5D828259}"/>
                </a:ext>
              </a:extLst>
            </p:cNvPr>
            <p:cNvGrpSpPr/>
            <p:nvPr/>
          </p:nvGrpSpPr>
          <p:grpSpPr>
            <a:xfrm>
              <a:off x="10341098" y="1829791"/>
              <a:ext cx="4405390" cy="472213"/>
              <a:chOff x="578840" y="1827203"/>
              <a:chExt cx="4405390" cy="472213"/>
            </a:xfrm>
          </p:grpSpPr>
          <p:sp>
            <p:nvSpPr>
              <p:cNvPr id="248" name="直方体 247">
                <a:extLst>
                  <a:ext uri="{FF2B5EF4-FFF2-40B4-BE49-F238E27FC236}">
                    <a16:creationId xmlns:a16="http://schemas.microsoft.com/office/drawing/2014/main" id="{0120DDC4-5061-56EB-9B4E-1399173E41CE}"/>
                  </a:ext>
                </a:extLst>
              </p:cNvPr>
              <p:cNvSpPr/>
              <p:nvPr/>
            </p:nvSpPr>
            <p:spPr>
              <a:xfrm>
                <a:off x="578840" y="1935866"/>
                <a:ext cx="707422" cy="306040"/>
              </a:xfrm>
              <a:prstGeom prst="cube">
                <a:avLst>
                  <a:gd name="adj" fmla="val 17397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直方体 245">
                <a:extLst>
                  <a:ext uri="{FF2B5EF4-FFF2-40B4-BE49-F238E27FC236}">
                    <a16:creationId xmlns:a16="http://schemas.microsoft.com/office/drawing/2014/main" id="{CC12AD88-79AA-9C5D-D1BF-5AF86F024BC5}"/>
                  </a:ext>
                </a:extLst>
              </p:cNvPr>
              <p:cNvSpPr/>
              <p:nvPr/>
            </p:nvSpPr>
            <p:spPr>
              <a:xfrm>
                <a:off x="1317750" y="1935866"/>
                <a:ext cx="707422" cy="306040"/>
              </a:xfrm>
              <a:prstGeom prst="cube">
                <a:avLst>
                  <a:gd name="adj" fmla="val 17397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39" name="図 238">
                <a:extLst>
                  <a:ext uri="{FF2B5EF4-FFF2-40B4-BE49-F238E27FC236}">
                    <a16:creationId xmlns:a16="http://schemas.microsoft.com/office/drawing/2014/main" id="{BB5EC619-5C76-7530-D1FD-BF5E48152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659" y="1827203"/>
                <a:ext cx="1259238" cy="472213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241" name="図 240" descr="座る, カウンター, テーブル, 電車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EF678B8-4A44-B612-F161-7807DDB9B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4992" y="1827203"/>
                <a:ext cx="1259238" cy="472213"/>
              </a:xfrm>
              <a:prstGeom prst="rect">
                <a:avLst/>
              </a:prstGeom>
              <a:ln w="28575">
                <a:noFill/>
              </a:ln>
            </p:spPr>
          </p:pic>
          <p:cxnSp>
            <p:nvCxnSpPr>
              <p:cNvPr id="235" name="直線矢印コネクタ 234">
                <a:extLst>
                  <a:ext uri="{FF2B5EF4-FFF2-40B4-BE49-F238E27FC236}">
                    <a16:creationId xmlns:a16="http://schemas.microsoft.com/office/drawing/2014/main" id="{216D1E3A-6750-9732-8CF3-92BBA89D7B31}"/>
                  </a:ext>
                </a:extLst>
              </p:cNvPr>
              <p:cNvCxnSpPr>
                <a:cxnSpLocks/>
                <a:stCxn id="239" idx="1"/>
                <a:endCxn id="246" idx="5"/>
              </p:cNvCxnSpPr>
              <p:nvPr/>
            </p:nvCxnSpPr>
            <p:spPr>
              <a:xfrm flipH="1" flipV="1">
                <a:off x="2025172" y="2062265"/>
                <a:ext cx="404487" cy="104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5149487B-1D70-3FF5-1BA2-5239B21F8FBB}"/>
                </a:ext>
              </a:extLst>
            </p:cNvPr>
            <p:cNvSpPr txBox="1"/>
            <p:nvPr/>
          </p:nvSpPr>
          <p:spPr>
            <a:xfrm>
              <a:off x="14736269" y="1896097"/>
              <a:ext cx="100480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ＭＳ 明朝" panose="02020609040205080304" pitchFamily="17" charset="-128"/>
                </a:rPr>
                <a:t>L</a:t>
              </a:r>
              <a:r>
                <a:rPr lang="en-US" altLang="ja-JP" sz="16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ＭＳ 明朝" panose="02020609040205080304" pitchFamily="17" charset="-128"/>
                </a:rPr>
                <a:t>−1</a:t>
              </a:r>
              <a:r>
                <a:rPr lang="en-US" altLang="ja-JP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ＭＳ 明朝" panose="02020609040205080304" pitchFamily="17" charset="-128"/>
                </a:rPr>
                <a:t>,</a:t>
              </a:r>
              <a:r>
                <a:rPr lang="en-US" altLang="ja-JP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ＭＳ 明朝" panose="02020609040205080304" pitchFamily="17" charset="-128"/>
                </a:rPr>
                <a:t>R</a:t>
              </a:r>
              <a:r>
                <a:rPr lang="en-US" altLang="ja-JP" sz="16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ＭＳ 明朝" panose="02020609040205080304" pitchFamily="17" charset="-128"/>
                </a:rPr>
                <a:t>−1</a:t>
              </a:r>
              <a:endParaRPr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0" name="グループ化 329">
            <a:extLst>
              <a:ext uri="{FF2B5EF4-FFF2-40B4-BE49-F238E27FC236}">
                <a16:creationId xmlns:a16="http://schemas.microsoft.com/office/drawing/2014/main" id="{00BFE7DD-E944-DEC4-8023-67B41DDFA3B1}"/>
              </a:ext>
            </a:extLst>
          </p:cNvPr>
          <p:cNvGrpSpPr/>
          <p:nvPr/>
        </p:nvGrpSpPr>
        <p:grpSpPr>
          <a:xfrm>
            <a:off x="566104" y="2960124"/>
            <a:ext cx="1255988" cy="2932859"/>
            <a:chOff x="566104" y="2960124"/>
            <a:chExt cx="1255988" cy="2932859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E253733A-D173-53B8-BA46-78C90471F52E}"/>
                </a:ext>
              </a:extLst>
            </p:cNvPr>
            <p:cNvGrpSpPr/>
            <p:nvPr/>
          </p:nvGrpSpPr>
          <p:grpSpPr>
            <a:xfrm>
              <a:off x="566104" y="4789397"/>
              <a:ext cx="1238421" cy="1103586"/>
              <a:chOff x="1956483" y="32442314"/>
              <a:chExt cx="2366739" cy="2109049"/>
            </a:xfrm>
            <a:solidFill>
              <a:schemeClr val="bg1"/>
            </a:solidFill>
          </p:grpSpPr>
          <p:grpSp>
            <p:nvGrpSpPr>
              <p:cNvPr id="133" name="グループ化 132">
                <a:extLst>
                  <a:ext uri="{FF2B5EF4-FFF2-40B4-BE49-F238E27FC236}">
                    <a16:creationId xmlns:a16="http://schemas.microsoft.com/office/drawing/2014/main" id="{2D0FA922-751B-BBD3-6035-BF4D8A93FF49}"/>
                  </a:ext>
                </a:extLst>
              </p:cNvPr>
              <p:cNvGrpSpPr/>
              <p:nvPr/>
            </p:nvGrpSpPr>
            <p:grpSpPr>
              <a:xfrm>
                <a:off x="1956483" y="32442314"/>
                <a:ext cx="2366739" cy="2109049"/>
                <a:chOff x="4222513" y="7973389"/>
                <a:chExt cx="1432539" cy="1276565"/>
              </a:xfrm>
              <a:grpFill/>
            </p:grpSpPr>
            <p:grpSp>
              <p:nvGrpSpPr>
                <p:cNvPr id="135" name="グループ化 134">
                  <a:extLst>
                    <a:ext uri="{FF2B5EF4-FFF2-40B4-BE49-F238E27FC236}">
                      <a16:creationId xmlns:a16="http://schemas.microsoft.com/office/drawing/2014/main" id="{8ADBD376-C050-52BA-A3DF-0FFAB3D54D96}"/>
                    </a:ext>
                  </a:extLst>
                </p:cNvPr>
                <p:cNvGrpSpPr/>
                <p:nvPr/>
              </p:nvGrpSpPr>
              <p:grpSpPr>
                <a:xfrm>
                  <a:off x="4491941" y="7973389"/>
                  <a:ext cx="609673" cy="793486"/>
                  <a:chOff x="10993225" y="2414070"/>
                  <a:chExt cx="1671854" cy="2175913"/>
                </a:xfrm>
                <a:grpFill/>
              </p:grpSpPr>
              <p:sp>
                <p:nvSpPr>
                  <p:cNvPr id="138" name="円柱 137">
                    <a:extLst>
                      <a:ext uri="{FF2B5EF4-FFF2-40B4-BE49-F238E27FC236}">
                        <a16:creationId xmlns:a16="http://schemas.microsoft.com/office/drawing/2014/main" id="{BEF2FF3A-BBB9-770C-DEE5-4638F6819E18}"/>
                      </a:ext>
                    </a:extLst>
                  </p:cNvPr>
                  <p:cNvSpPr/>
                  <p:nvPr/>
                </p:nvSpPr>
                <p:spPr>
                  <a:xfrm>
                    <a:off x="11417300" y="3327399"/>
                    <a:ext cx="838200" cy="1262584"/>
                  </a:xfrm>
                  <a:prstGeom prst="can">
                    <a:avLst>
                      <a:gd name="adj" fmla="val 61955"/>
                    </a:avLst>
                  </a:prstGeom>
                  <a:grp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39" name="グループ化 138">
                    <a:extLst>
                      <a:ext uri="{FF2B5EF4-FFF2-40B4-BE49-F238E27FC236}">
                        <a16:creationId xmlns:a16="http://schemas.microsoft.com/office/drawing/2014/main" id="{25246B04-9351-2F0C-23A8-E4C94DFE9FF4}"/>
                      </a:ext>
                    </a:extLst>
                  </p:cNvPr>
                  <p:cNvGrpSpPr/>
                  <p:nvPr/>
                </p:nvGrpSpPr>
                <p:grpSpPr>
                  <a:xfrm>
                    <a:off x="10993225" y="2414070"/>
                    <a:ext cx="1671854" cy="1562713"/>
                    <a:chOff x="11863546" y="4264396"/>
                    <a:chExt cx="1671854" cy="1562713"/>
                  </a:xfrm>
                  <a:grpFill/>
                </p:grpSpPr>
                <p:sp>
                  <p:nvSpPr>
                    <p:cNvPr id="140" name="六角形 139">
                      <a:extLst>
                        <a:ext uri="{FF2B5EF4-FFF2-40B4-BE49-F238E27FC236}">
                          <a16:creationId xmlns:a16="http://schemas.microsoft.com/office/drawing/2014/main" id="{2093132E-8DDA-68EF-4AFE-ABC13413D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63546" y="4264396"/>
                      <a:ext cx="1671854" cy="1441254"/>
                    </a:xfrm>
                    <a:prstGeom prst="hexagon">
                      <a:avLst>
                        <a:gd name="adj" fmla="val 29252"/>
                        <a:gd name="vf" fmla="val 115470"/>
                      </a:avLst>
                    </a:prstGeom>
                    <a:grpFill/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cene3d>
                      <a:camera prst="isometricTopUp"/>
                      <a:lightRig rig="brightRoom" dir="t"/>
                    </a:scene3d>
                    <a:sp3d extrusionH="254000" contourW="12700">
                      <a:extrusionClr>
                        <a:schemeClr val="bg1"/>
                      </a:extrusionClr>
                      <a:contourClr>
                        <a:schemeClr val="tx1"/>
                      </a:contourClr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メイリオ" panose="020B0604030504040204" pitchFamily="50" charset="-128"/>
                      </a:endParaRPr>
                    </a:p>
                  </p:txBody>
                </p:sp>
                <p:sp>
                  <p:nvSpPr>
                    <p:cNvPr id="141" name="楕円 140">
                      <a:extLst>
                        <a:ext uri="{FF2B5EF4-FFF2-40B4-BE49-F238E27FC236}">
                          <a16:creationId xmlns:a16="http://schemas.microsoft.com/office/drawing/2014/main" id="{446039D2-51D0-0A49-2635-3F3461B4B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63897" y="5546784"/>
                      <a:ext cx="202753" cy="280325"/>
                    </a:xfrm>
                    <a:prstGeom prst="ellipse">
                      <a:avLst/>
                    </a:prstGeom>
                    <a:grpFill/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メイリオ" panose="020B0604030504040204" pitchFamily="50" charset="-128"/>
                      </a:endParaRPr>
                    </a:p>
                  </p:txBody>
                </p:sp>
                <p:sp>
                  <p:nvSpPr>
                    <p:cNvPr id="142" name="楕円 141">
                      <a:extLst>
                        <a:ext uri="{FF2B5EF4-FFF2-40B4-BE49-F238E27FC236}">
                          <a16:creationId xmlns:a16="http://schemas.microsoft.com/office/drawing/2014/main" id="{BF9BA0FB-67B9-F8C4-DA9E-F89678FAE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20166" y="5424240"/>
                      <a:ext cx="152933" cy="280325"/>
                    </a:xfrm>
                    <a:prstGeom prst="ellipse">
                      <a:avLst/>
                    </a:prstGeom>
                    <a:grpFill/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メイリオ" panose="020B0604030504040204" pitchFamily="50" charset="-128"/>
                      </a:endParaRPr>
                    </a:p>
                  </p:txBody>
                </p:sp>
                <p:cxnSp>
                  <p:nvCxnSpPr>
                    <p:cNvPr id="143" name="直線コネクタ 142">
                      <a:extLst>
                        <a:ext uri="{FF2B5EF4-FFF2-40B4-BE49-F238E27FC236}">
                          <a16:creationId xmlns:a16="http://schemas.microsoft.com/office/drawing/2014/main" id="{50E92515-91F6-7B04-13FD-38BFC4AD863C}"/>
                        </a:ext>
                      </a:extLst>
                    </p:cNvPr>
                    <p:cNvCxnSpPr>
                      <a:cxnSpLocks/>
                      <a:stCxn id="141" idx="0"/>
                    </p:cNvCxnSpPr>
                    <p:nvPr/>
                  </p:nvCxnSpPr>
                  <p:spPr>
                    <a:xfrm flipV="1">
                      <a:off x="12465274" y="5424240"/>
                      <a:ext cx="845914" cy="122543"/>
                    </a:xfrm>
                    <a:prstGeom prst="line">
                      <a:avLst/>
                    </a:prstGeom>
                    <a:grpFill/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線コネクタ 143">
                      <a:extLst>
                        <a:ext uri="{FF2B5EF4-FFF2-40B4-BE49-F238E27FC236}">
                          <a16:creationId xmlns:a16="http://schemas.microsoft.com/office/drawing/2014/main" id="{ACE90B9B-762B-4291-331A-2816EA8657D8}"/>
                        </a:ext>
                      </a:extLst>
                    </p:cNvPr>
                    <p:cNvCxnSpPr>
                      <a:cxnSpLocks/>
                      <a:stCxn id="141" idx="4"/>
                      <a:endCxn id="142" idx="4"/>
                    </p:cNvCxnSpPr>
                    <p:nvPr/>
                  </p:nvCxnSpPr>
                  <p:spPr>
                    <a:xfrm flipV="1">
                      <a:off x="12465274" y="5704565"/>
                      <a:ext cx="831359" cy="122544"/>
                    </a:xfrm>
                    <a:prstGeom prst="line">
                      <a:avLst/>
                    </a:prstGeom>
                    <a:grpFill/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36" name="テキスト ボックス 135">
                  <a:extLst>
                    <a:ext uri="{FF2B5EF4-FFF2-40B4-BE49-F238E27FC236}">
                      <a16:creationId xmlns:a16="http://schemas.microsoft.com/office/drawing/2014/main" id="{08A75BD9-8654-CD53-285A-2880ACB0E089}"/>
                    </a:ext>
                  </a:extLst>
                </p:cNvPr>
                <p:cNvSpPr txBox="1"/>
                <p:nvPr/>
              </p:nvSpPr>
              <p:spPr>
                <a:xfrm>
                  <a:off x="4222513" y="8906123"/>
                  <a:ext cx="1432539" cy="34383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ja-JP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挿入操作量</a:t>
                  </a:r>
                  <a:endParaRPr lang="en-US" altLang="ja-JP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7" name="矢印: 右 136">
                  <a:extLst>
                    <a:ext uri="{FF2B5EF4-FFF2-40B4-BE49-F238E27FC236}">
                      <a16:creationId xmlns:a16="http://schemas.microsoft.com/office/drawing/2014/main" id="{D77D8B69-4B69-B08B-2D9F-5CDC4A3B51A0}"/>
                    </a:ext>
                  </a:extLst>
                </p:cNvPr>
                <p:cNvSpPr/>
                <p:nvPr/>
              </p:nvSpPr>
              <p:spPr>
                <a:xfrm rot="10264896">
                  <a:off x="5188092" y="8447520"/>
                  <a:ext cx="344668" cy="163346"/>
                </a:xfrm>
                <a:prstGeom prst="rightArrow">
                  <a:avLst>
                    <a:gd name="adj1" fmla="val 46605"/>
                    <a:gd name="adj2" fmla="val 70985"/>
                  </a:avLst>
                </a:prstGeom>
                <a:grp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134" name="円柱 133">
                <a:extLst>
                  <a:ext uri="{FF2B5EF4-FFF2-40B4-BE49-F238E27FC236}">
                    <a16:creationId xmlns:a16="http://schemas.microsoft.com/office/drawing/2014/main" id="{7ABBD5B5-42C9-DB30-36F9-85F498A94094}"/>
                  </a:ext>
                </a:extLst>
              </p:cNvPr>
              <p:cNvSpPr/>
              <p:nvPr/>
            </p:nvSpPr>
            <p:spPr>
              <a:xfrm rot="15719766">
                <a:off x="3788872" y="32836110"/>
                <a:ext cx="59925" cy="581286"/>
              </a:xfrm>
              <a:prstGeom prst="can">
                <a:avLst>
                  <a:gd name="adj" fmla="val 61955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257" name="四角形: 角を丸くする 256">
              <a:extLst>
                <a:ext uri="{FF2B5EF4-FFF2-40B4-BE49-F238E27FC236}">
                  <a16:creationId xmlns:a16="http://schemas.microsoft.com/office/drawing/2014/main" id="{9474553D-F313-74C6-B6FC-FA20D1BF1838}"/>
                </a:ext>
              </a:extLst>
            </p:cNvPr>
            <p:cNvSpPr/>
            <p:nvPr/>
          </p:nvSpPr>
          <p:spPr>
            <a:xfrm>
              <a:off x="642285" y="3767631"/>
              <a:ext cx="1179807" cy="58140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ts val="1500"/>
                </a:lnSpc>
              </a:pPr>
              <a:r>
                <a:rPr lang="en-US" altLang="ja-JP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ＭＳ 明朝" panose="02020609040205080304" pitchFamily="17" charset="-128"/>
                  <a:cs typeface="Times New Roman" panose="02020603050405020304" pitchFamily="18" charset="0"/>
                </a:rPr>
                <a:t>Insertion</a:t>
              </a:r>
              <a:br>
                <a:rPr lang="en-US" altLang="ja-JP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ＭＳ 明朝" panose="02020609040205080304" pitchFamily="17" charset="-128"/>
                  <a:cs typeface="Times New Roman" panose="02020603050405020304" pitchFamily="18" charset="0"/>
                </a:rPr>
              </a:br>
              <a:r>
                <a:rPr lang="en-US" altLang="ja-JP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ＭＳ 明朝" panose="02020609040205080304" pitchFamily="17" charset="-128"/>
                  <a:cs typeface="Times New Roman" panose="02020603050405020304" pitchFamily="18" charset="0"/>
                </a:rPr>
                <a:t>Module</a:t>
              </a:r>
            </a:p>
          </p:txBody>
        </p: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EA46353D-09E7-6CDD-27D0-84C487243AD7}"/>
                </a:ext>
              </a:extLst>
            </p:cNvPr>
            <p:cNvCxnSpPr>
              <a:cxnSpLocks/>
              <a:endCxn id="257" idx="0"/>
            </p:cNvCxnSpPr>
            <p:nvPr/>
          </p:nvCxnSpPr>
          <p:spPr>
            <a:xfrm flipH="1">
              <a:off x="1232189" y="2960124"/>
              <a:ext cx="1" cy="807507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BC4990F1-1AAB-ED18-869E-8CA47F3D619D}"/>
                </a:ext>
              </a:extLst>
            </p:cNvPr>
            <p:cNvCxnSpPr>
              <a:cxnSpLocks/>
              <a:stCxn id="257" idx="2"/>
            </p:cNvCxnSpPr>
            <p:nvPr/>
          </p:nvCxnSpPr>
          <p:spPr>
            <a:xfrm flipH="1">
              <a:off x="1231657" y="4349034"/>
              <a:ext cx="532" cy="209174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id="{3EBEC712-C58F-44DC-CB63-5E0258E0FB0F}"/>
                </a:ext>
              </a:extLst>
            </p:cNvPr>
            <p:cNvSpPr/>
            <p:nvPr/>
          </p:nvSpPr>
          <p:spPr>
            <a:xfrm>
              <a:off x="1095213" y="4552122"/>
              <a:ext cx="90101" cy="901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id="{E193EF6F-7124-E76A-C9A7-88D2CAC44649}"/>
                </a:ext>
              </a:extLst>
            </p:cNvPr>
            <p:cNvSpPr/>
            <p:nvPr/>
          </p:nvSpPr>
          <p:spPr>
            <a:xfrm>
              <a:off x="1185314" y="4552122"/>
              <a:ext cx="90101" cy="901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id="{AA0E946F-F1D6-39C5-966F-037F89CE0A8C}"/>
                </a:ext>
              </a:extLst>
            </p:cNvPr>
            <p:cNvSpPr/>
            <p:nvPr/>
          </p:nvSpPr>
          <p:spPr>
            <a:xfrm>
              <a:off x="1277109" y="4552121"/>
              <a:ext cx="90101" cy="901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C0748BAC-F282-A9F9-56B6-8A05BDAB712A}"/>
              </a:ext>
            </a:extLst>
          </p:cNvPr>
          <p:cNvGrpSpPr/>
          <p:nvPr/>
        </p:nvGrpSpPr>
        <p:grpSpPr>
          <a:xfrm>
            <a:off x="1231657" y="2960123"/>
            <a:ext cx="4769610" cy="2938958"/>
            <a:chOff x="1232190" y="2960123"/>
            <a:chExt cx="4769610" cy="2938958"/>
          </a:xfrm>
        </p:grpSpPr>
        <p:cxnSp>
          <p:nvCxnSpPr>
            <p:cNvPr id="258" name="コネクタ: カギ線 257">
              <a:extLst>
                <a:ext uri="{FF2B5EF4-FFF2-40B4-BE49-F238E27FC236}">
                  <a16:creationId xmlns:a16="http://schemas.microsoft.com/office/drawing/2014/main" id="{D7DE5D4D-5D01-A079-1AA5-6043269CA683}"/>
                </a:ext>
              </a:extLst>
            </p:cNvPr>
            <p:cNvCxnSpPr>
              <a:cxnSpLocks/>
              <a:endCxn id="266" idx="0"/>
            </p:cNvCxnSpPr>
            <p:nvPr/>
          </p:nvCxnSpPr>
          <p:spPr>
            <a:xfrm rot="16200000" flipH="1">
              <a:off x="1447646" y="2744667"/>
              <a:ext cx="807508" cy="1238419"/>
            </a:xfrm>
            <a:prstGeom prst="bentConnector3">
              <a:avLst>
                <a:gd name="adj1" fmla="val 1025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コネクタ: カギ線 258">
              <a:extLst>
                <a:ext uri="{FF2B5EF4-FFF2-40B4-BE49-F238E27FC236}">
                  <a16:creationId xmlns:a16="http://schemas.microsoft.com/office/drawing/2014/main" id="{8CD18314-E26C-B6E0-1704-DEA2781CCDB7}"/>
                </a:ext>
              </a:extLst>
            </p:cNvPr>
            <p:cNvCxnSpPr>
              <a:cxnSpLocks/>
              <a:endCxn id="267" idx="0"/>
            </p:cNvCxnSpPr>
            <p:nvPr/>
          </p:nvCxnSpPr>
          <p:spPr>
            <a:xfrm rot="16200000" flipH="1">
              <a:off x="2067026" y="2125288"/>
              <a:ext cx="807507" cy="2477179"/>
            </a:xfrm>
            <a:prstGeom prst="bentConnector3">
              <a:avLst>
                <a:gd name="adj1" fmla="val 1025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コネクタ: カギ線 259">
              <a:extLst>
                <a:ext uri="{FF2B5EF4-FFF2-40B4-BE49-F238E27FC236}">
                  <a16:creationId xmlns:a16="http://schemas.microsoft.com/office/drawing/2014/main" id="{6C726B0F-18AC-30CC-8F27-5D9DDD37F5B3}"/>
                </a:ext>
              </a:extLst>
            </p:cNvPr>
            <p:cNvCxnSpPr>
              <a:cxnSpLocks/>
              <a:endCxn id="268" idx="0"/>
            </p:cNvCxnSpPr>
            <p:nvPr/>
          </p:nvCxnSpPr>
          <p:spPr>
            <a:xfrm rot="16200000" flipH="1">
              <a:off x="2783913" y="1408400"/>
              <a:ext cx="807508" cy="3910954"/>
            </a:xfrm>
            <a:prstGeom prst="bentConnector3">
              <a:avLst>
                <a:gd name="adj1" fmla="val 1025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4" name="グループ化 303">
              <a:extLst>
                <a:ext uri="{FF2B5EF4-FFF2-40B4-BE49-F238E27FC236}">
                  <a16:creationId xmlns:a16="http://schemas.microsoft.com/office/drawing/2014/main" id="{1D8BAD28-22CF-6D8A-1D0D-9895EDE31A6E}"/>
                </a:ext>
              </a:extLst>
            </p:cNvPr>
            <p:cNvGrpSpPr/>
            <p:nvPr/>
          </p:nvGrpSpPr>
          <p:grpSpPr>
            <a:xfrm>
              <a:off x="1884352" y="3767631"/>
              <a:ext cx="4117448" cy="2131450"/>
              <a:chOff x="1884352" y="3767631"/>
              <a:chExt cx="4117448" cy="2131450"/>
            </a:xfrm>
          </p:grpSpPr>
          <p:cxnSp>
            <p:nvCxnSpPr>
              <p:cNvPr id="264" name="直線矢印コネクタ 263">
                <a:extLst>
                  <a:ext uri="{FF2B5EF4-FFF2-40B4-BE49-F238E27FC236}">
                    <a16:creationId xmlns:a16="http://schemas.microsoft.com/office/drawing/2014/main" id="{A10C7F71-793D-F683-18B6-69163ACA0731}"/>
                  </a:ext>
                </a:extLst>
              </p:cNvPr>
              <p:cNvCxnSpPr>
                <a:cxnSpLocks/>
                <a:stCxn id="266" idx="2"/>
              </p:cNvCxnSpPr>
              <p:nvPr/>
            </p:nvCxnSpPr>
            <p:spPr>
              <a:xfrm flipH="1">
                <a:off x="2470487" y="4341782"/>
                <a:ext cx="123" cy="215933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線矢印コネクタ 264">
                <a:extLst>
                  <a:ext uri="{FF2B5EF4-FFF2-40B4-BE49-F238E27FC236}">
                    <a16:creationId xmlns:a16="http://schemas.microsoft.com/office/drawing/2014/main" id="{0B3FC48D-2857-5AD7-1886-A22EC8CA081F}"/>
                  </a:ext>
                </a:extLst>
              </p:cNvPr>
              <p:cNvCxnSpPr>
                <a:cxnSpLocks/>
                <a:stCxn id="268" idx="2"/>
              </p:cNvCxnSpPr>
              <p:nvPr/>
            </p:nvCxnSpPr>
            <p:spPr>
              <a:xfrm flipH="1">
                <a:off x="5143143" y="4341782"/>
                <a:ext cx="1" cy="202852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四角形: 角を丸くする 265">
                <a:extLst>
                  <a:ext uri="{FF2B5EF4-FFF2-40B4-BE49-F238E27FC236}">
                    <a16:creationId xmlns:a16="http://schemas.microsoft.com/office/drawing/2014/main" id="{D60BB442-A4FF-9850-F592-AC8D9E849E3B}"/>
                  </a:ext>
                </a:extLst>
              </p:cNvPr>
              <p:cNvSpPr/>
              <p:nvPr/>
            </p:nvSpPr>
            <p:spPr>
              <a:xfrm>
                <a:off x="1884352" y="3767632"/>
                <a:ext cx="1172514" cy="57414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ts val="1500"/>
                  </a:lnSpc>
                </a:pPr>
                <a:r>
                  <a:rPr lang="en-US" altLang="ja-JP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Recovery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US" altLang="ja-JP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Module</a:t>
                </a:r>
              </a:p>
            </p:txBody>
          </p:sp>
          <p:sp>
            <p:nvSpPr>
              <p:cNvPr id="267" name="四角形: 角を丸くする 266">
                <a:extLst>
                  <a:ext uri="{FF2B5EF4-FFF2-40B4-BE49-F238E27FC236}">
                    <a16:creationId xmlns:a16="http://schemas.microsoft.com/office/drawing/2014/main" id="{4F2FAD86-9E88-AD8C-4FF4-15C6E488B264}"/>
                  </a:ext>
                </a:extLst>
              </p:cNvPr>
              <p:cNvSpPr/>
              <p:nvPr/>
            </p:nvSpPr>
            <p:spPr>
              <a:xfrm>
                <a:off x="3119465" y="3767631"/>
                <a:ext cx="1179807" cy="58140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ts val="1500"/>
                  </a:lnSpc>
                </a:pPr>
                <a:r>
                  <a:rPr lang="en-US" altLang="ja-JP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Recovery Classifier</a:t>
                </a:r>
              </a:p>
            </p:txBody>
          </p:sp>
          <p:sp>
            <p:nvSpPr>
              <p:cNvPr id="268" name="四角形: 角を丸くする 267">
                <a:extLst>
                  <a:ext uri="{FF2B5EF4-FFF2-40B4-BE49-F238E27FC236}">
                    <a16:creationId xmlns:a16="http://schemas.microsoft.com/office/drawing/2014/main" id="{AECD6A02-67DC-ED5D-B353-EA457453A8DD}"/>
                  </a:ext>
                </a:extLst>
              </p:cNvPr>
              <p:cNvSpPr/>
              <p:nvPr/>
            </p:nvSpPr>
            <p:spPr>
              <a:xfrm>
                <a:off x="4361532" y="3767632"/>
                <a:ext cx="1563225" cy="57414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ts val="1500"/>
                  </a:lnSpc>
                </a:pPr>
                <a:r>
                  <a:rPr lang="en-US" altLang="ja-JP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Recovery Step Predictor</a:t>
                </a:r>
              </a:p>
            </p:txBody>
          </p:sp>
          <p:cxnSp>
            <p:nvCxnSpPr>
              <p:cNvPr id="269" name="直線矢印コネクタ 268">
                <a:extLst>
                  <a:ext uri="{FF2B5EF4-FFF2-40B4-BE49-F238E27FC236}">
                    <a16:creationId xmlns:a16="http://schemas.microsoft.com/office/drawing/2014/main" id="{2D60506D-81E4-1E19-8584-4E8B03031DC9}"/>
                  </a:ext>
                </a:extLst>
              </p:cNvPr>
              <p:cNvCxnSpPr>
                <a:cxnSpLocks/>
                <a:stCxn id="267" idx="2"/>
              </p:cNvCxnSpPr>
              <p:nvPr/>
            </p:nvCxnSpPr>
            <p:spPr>
              <a:xfrm flipH="1">
                <a:off x="3708043" y="4349034"/>
                <a:ext cx="1326" cy="209173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0742A48D-BD43-2FB3-304B-03037BC58590}"/>
                  </a:ext>
                </a:extLst>
              </p:cNvPr>
              <p:cNvSpPr/>
              <p:nvPr/>
            </p:nvSpPr>
            <p:spPr>
              <a:xfrm>
                <a:off x="2335301" y="4556360"/>
                <a:ext cx="90101" cy="901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3" name="正方形/長方形 222">
                <a:extLst>
                  <a:ext uri="{FF2B5EF4-FFF2-40B4-BE49-F238E27FC236}">
                    <a16:creationId xmlns:a16="http://schemas.microsoft.com/office/drawing/2014/main" id="{49529D2B-F58D-86D9-DFF4-690F28AAEC0C}"/>
                  </a:ext>
                </a:extLst>
              </p:cNvPr>
              <p:cNvSpPr/>
              <p:nvPr/>
            </p:nvSpPr>
            <p:spPr>
              <a:xfrm>
                <a:off x="2425402" y="4556360"/>
                <a:ext cx="90101" cy="901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正方形/長方形 223">
                <a:extLst>
                  <a:ext uri="{FF2B5EF4-FFF2-40B4-BE49-F238E27FC236}">
                    <a16:creationId xmlns:a16="http://schemas.microsoft.com/office/drawing/2014/main" id="{80435264-87B7-22E3-9A5C-DD4BE56C334D}"/>
                  </a:ext>
                </a:extLst>
              </p:cNvPr>
              <p:cNvSpPr/>
              <p:nvPr/>
            </p:nvSpPr>
            <p:spPr>
              <a:xfrm>
                <a:off x="2517197" y="4556358"/>
                <a:ext cx="90101" cy="901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正方形/長方形 224">
                <a:extLst>
                  <a:ext uri="{FF2B5EF4-FFF2-40B4-BE49-F238E27FC236}">
                    <a16:creationId xmlns:a16="http://schemas.microsoft.com/office/drawing/2014/main" id="{B17C309A-F9C6-C610-8270-9B16014E7233}"/>
                  </a:ext>
                </a:extLst>
              </p:cNvPr>
              <p:cNvSpPr/>
              <p:nvPr/>
            </p:nvSpPr>
            <p:spPr>
              <a:xfrm>
                <a:off x="3660526" y="4553634"/>
                <a:ext cx="90101" cy="901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6" name="正方形/長方形 225">
                <a:extLst>
                  <a:ext uri="{FF2B5EF4-FFF2-40B4-BE49-F238E27FC236}">
                    <a16:creationId xmlns:a16="http://schemas.microsoft.com/office/drawing/2014/main" id="{B849B62B-4449-7159-2457-FEBCF269693D}"/>
                  </a:ext>
                </a:extLst>
              </p:cNvPr>
              <p:cNvSpPr/>
              <p:nvPr/>
            </p:nvSpPr>
            <p:spPr>
              <a:xfrm>
                <a:off x="5096790" y="4539656"/>
                <a:ext cx="90101" cy="901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4" name="テキスト ボックス 283">
                <a:extLst>
                  <a:ext uri="{FF2B5EF4-FFF2-40B4-BE49-F238E27FC236}">
                    <a16:creationId xmlns:a16="http://schemas.microsoft.com/office/drawing/2014/main" id="{4870A057-D088-E499-D795-F3FB4C1EBFE8}"/>
                  </a:ext>
                </a:extLst>
              </p:cNvPr>
              <p:cNvSpPr txBox="1"/>
              <p:nvPr/>
            </p:nvSpPr>
            <p:spPr>
              <a:xfrm>
                <a:off x="3099562" y="4739839"/>
                <a:ext cx="1302133" cy="29724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ja-JP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操作クラス</a:t>
                </a:r>
                <a:endParaRPr lang="en-US" altLang="ja-JP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5" name="グループ化 284">
                <a:extLst>
                  <a:ext uri="{FF2B5EF4-FFF2-40B4-BE49-F238E27FC236}">
                    <a16:creationId xmlns:a16="http://schemas.microsoft.com/office/drawing/2014/main" id="{F7BF2540-4ADC-0564-1BD2-F0F0C3134095}"/>
                  </a:ext>
                </a:extLst>
              </p:cNvPr>
              <p:cNvGrpSpPr/>
              <p:nvPr/>
            </p:nvGrpSpPr>
            <p:grpSpPr>
              <a:xfrm>
                <a:off x="1902538" y="4792677"/>
                <a:ext cx="1225932" cy="1106404"/>
                <a:chOff x="1979698" y="32442317"/>
                <a:chExt cx="2342872" cy="2114437"/>
              </a:xfrm>
              <a:solidFill>
                <a:schemeClr val="bg1"/>
              </a:solidFill>
            </p:grpSpPr>
            <p:grpSp>
              <p:nvGrpSpPr>
                <p:cNvPr id="286" name="グループ化 285">
                  <a:extLst>
                    <a:ext uri="{FF2B5EF4-FFF2-40B4-BE49-F238E27FC236}">
                      <a16:creationId xmlns:a16="http://schemas.microsoft.com/office/drawing/2014/main" id="{A3A0B3E3-E5EC-C565-6FAD-13CE84FC2A66}"/>
                    </a:ext>
                  </a:extLst>
                </p:cNvPr>
                <p:cNvGrpSpPr/>
                <p:nvPr/>
              </p:nvGrpSpPr>
              <p:grpSpPr>
                <a:xfrm>
                  <a:off x="1979698" y="32442317"/>
                  <a:ext cx="2342872" cy="2114437"/>
                  <a:chOff x="4236565" y="7973389"/>
                  <a:chExt cx="1418093" cy="1279826"/>
                </a:xfrm>
                <a:grpFill/>
              </p:grpSpPr>
              <p:grpSp>
                <p:nvGrpSpPr>
                  <p:cNvPr id="288" name="グループ化 287">
                    <a:extLst>
                      <a:ext uri="{FF2B5EF4-FFF2-40B4-BE49-F238E27FC236}">
                        <a16:creationId xmlns:a16="http://schemas.microsoft.com/office/drawing/2014/main" id="{AD93ADAF-C54B-A3AC-52A5-0DE8A91ABB5A}"/>
                      </a:ext>
                    </a:extLst>
                  </p:cNvPr>
                  <p:cNvGrpSpPr/>
                  <p:nvPr/>
                </p:nvGrpSpPr>
                <p:grpSpPr>
                  <a:xfrm>
                    <a:off x="4491941" y="7973389"/>
                    <a:ext cx="609673" cy="793486"/>
                    <a:chOff x="10993225" y="2414070"/>
                    <a:chExt cx="1671854" cy="2175913"/>
                  </a:xfrm>
                  <a:grpFill/>
                </p:grpSpPr>
                <p:sp>
                  <p:nvSpPr>
                    <p:cNvPr id="291" name="円柱 290">
                      <a:extLst>
                        <a:ext uri="{FF2B5EF4-FFF2-40B4-BE49-F238E27FC236}">
                          <a16:creationId xmlns:a16="http://schemas.microsoft.com/office/drawing/2014/main" id="{7090D730-16B3-8EFC-5D86-C6424891D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7300" y="3327399"/>
                      <a:ext cx="838200" cy="1262584"/>
                    </a:xfrm>
                    <a:prstGeom prst="can">
                      <a:avLst>
                        <a:gd name="adj" fmla="val 61955"/>
                      </a:avLst>
                    </a:prstGeom>
                    <a:grpFill/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メイリオ" panose="020B0604030504040204" pitchFamily="50" charset="-128"/>
                      </a:endParaRPr>
                    </a:p>
                  </p:txBody>
                </p:sp>
                <p:grpSp>
                  <p:nvGrpSpPr>
                    <p:cNvPr id="292" name="グループ化 291">
                      <a:extLst>
                        <a:ext uri="{FF2B5EF4-FFF2-40B4-BE49-F238E27FC236}">
                          <a16:creationId xmlns:a16="http://schemas.microsoft.com/office/drawing/2014/main" id="{8E890A74-FCA6-F483-9ACC-2F66CD7A65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93225" y="2414070"/>
                      <a:ext cx="1671854" cy="1562713"/>
                      <a:chOff x="11863546" y="4264396"/>
                      <a:chExt cx="1671854" cy="1562713"/>
                    </a:xfrm>
                    <a:grpFill/>
                  </p:grpSpPr>
                  <p:sp>
                    <p:nvSpPr>
                      <p:cNvPr id="293" name="六角形 292">
                        <a:extLst>
                          <a:ext uri="{FF2B5EF4-FFF2-40B4-BE49-F238E27FC236}">
                            <a16:creationId xmlns:a16="http://schemas.microsoft.com/office/drawing/2014/main" id="{331BC1E9-9CB5-9CB2-3CB6-9F05113E3A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63546" y="4264396"/>
                        <a:ext cx="1671854" cy="1441254"/>
                      </a:xfrm>
                      <a:prstGeom prst="hexagon">
                        <a:avLst>
                          <a:gd name="adj" fmla="val 29252"/>
                          <a:gd name="vf" fmla="val 115470"/>
                        </a:avLst>
                      </a:prstGeom>
                      <a:grpFill/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scene3d>
                        <a:camera prst="isometricTopUp"/>
                        <a:lightRig rig="brightRoom" dir="t"/>
                      </a:scene3d>
                      <a:sp3d extrusionH="254000" contourW="12700">
                        <a:extrusionClr>
                          <a:schemeClr val="bg1"/>
                        </a:extrusionClr>
                        <a:contourClr>
                          <a:schemeClr val="tx1"/>
                        </a:contourClr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メイリオ" panose="020B0604030504040204" pitchFamily="50" charset="-128"/>
                        </a:endParaRPr>
                      </a:p>
                    </p:txBody>
                  </p:sp>
                  <p:sp>
                    <p:nvSpPr>
                      <p:cNvPr id="294" name="楕円 293">
                        <a:extLst>
                          <a:ext uri="{FF2B5EF4-FFF2-40B4-BE49-F238E27FC236}">
                            <a16:creationId xmlns:a16="http://schemas.microsoft.com/office/drawing/2014/main" id="{741B2001-36C9-696A-43F9-E03950CCD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63897" y="5546784"/>
                        <a:ext cx="202753" cy="280325"/>
                      </a:xfrm>
                      <a:prstGeom prst="ellipse">
                        <a:avLst/>
                      </a:prstGeom>
                      <a:grpFill/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メイリオ" panose="020B0604030504040204" pitchFamily="50" charset="-128"/>
                        </a:endParaRPr>
                      </a:p>
                    </p:txBody>
                  </p:sp>
                  <p:sp>
                    <p:nvSpPr>
                      <p:cNvPr id="295" name="楕円 294">
                        <a:extLst>
                          <a:ext uri="{FF2B5EF4-FFF2-40B4-BE49-F238E27FC236}">
                            <a16:creationId xmlns:a16="http://schemas.microsoft.com/office/drawing/2014/main" id="{760AEDDA-5912-175E-58C4-6E65F323E5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20166" y="5424240"/>
                        <a:ext cx="152933" cy="280325"/>
                      </a:xfrm>
                      <a:prstGeom prst="ellipse">
                        <a:avLst/>
                      </a:prstGeom>
                      <a:grpFill/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メイリオ" panose="020B0604030504040204" pitchFamily="50" charset="-128"/>
                        </a:endParaRPr>
                      </a:p>
                    </p:txBody>
                  </p:sp>
                  <p:cxnSp>
                    <p:nvCxnSpPr>
                      <p:cNvPr id="296" name="直線コネクタ 295">
                        <a:extLst>
                          <a:ext uri="{FF2B5EF4-FFF2-40B4-BE49-F238E27FC236}">
                            <a16:creationId xmlns:a16="http://schemas.microsoft.com/office/drawing/2014/main" id="{8E8094BB-772E-C508-9A09-CD0018B0F1A6}"/>
                          </a:ext>
                        </a:extLst>
                      </p:cNvPr>
                      <p:cNvCxnSpPr>
                        <a:cxnSpLocks/>
                        <a:stCxn id="294" idx="0"/>
                      </p:cNvCxnSpPr>
                      <p:nvPr/>
                    </p:nvCxnSpPr>
                    <p:spPr>
                      <a:xfrm flipV="1">
                        <a:off x="12465274" y="5424240"/>
                        <a:ext cx="845914" cy="122543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7" name="直線コネクタ 296">
                        <a:extLst>
                          <a:ext uri="{FF2B5EF4-FFF2-40B4-BE49-F238E27FC236}">
                            <a16:creationId xmlns:a16="http://schemas.microsoft.com/office/drawing/2014/main" id="{6346A93B-7E90-1E35-99EF-0AC31ABF19D5}"/>
                          </a:ext>
                        </a:extLst>
                      </p:cNvPr>
                      <p:cNvCxnSpPr>
                        <a:cxnSpLocks/>
                        <a:stCxn id="294" idx="4"/>
                        <a:endCxn id="295" idx="4"/>
                      </p:cNvCxnSpPr>
                      <p:nvPr/>
                    </p:nvCxnSpPr>
                    <p:spPr>
                      <a:xfrm flipV="1">
                        <a:off x="12465274" y="5704565"/>
                        <a:ext cx="831359" cy="122544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89" name="テキスト ボックス 288">
                    <a:extLst>
                      <a:ext uri="{FF2B5EF4-FFF2-40B4-BE49-F238E27FC236}">
                        <a16:creationId xmlns:a16="http://schemas.microsoft.com/office/drawing/2014/main" id="{7901007B-65F6-7D6A-885D-2CEA7886C779}"/>
                      </a:ext>
                    </a:extLst>
                  </p:cNvPr>
                  <p:cNvSpPr txBox="1"/>
                  <p:nvPr/>
                </p:nvSpPr>
                <p:spPr>
                  <a:xfrm>
                    <a:off x="4236565" y="8909384"/>
                    <a:ext cx="1418093" cy="343831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ts val="1500"/>
                      </a:lnSpc>
                    </a:pPr>
                    <a:r>
                      <a:rPr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メイリオ" panose="020B0604030504040204" pitchFamily="50" charset="-128"/>
                        <a:cs typeface="Times New Roman" panose="02020603050405020304" pitchFamily="18" charset="0"/>
                      </a:rPr>
                      <a:t>回復操作量</a:t>
                    </a:r>
                    <a:endParaRPr lang="en-US" altLang="ja-JP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メイリオ" panose="020B0604030504040204" pitchFamily="50" charset="-128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0" name="矢印: 右 289">
                    <a:extLst>
                      <a:ext uri="{FF2B5EF4-FFF2-40B4-BE49-F238E27FC236}">
                        <a16:creationId xmlns:a16="http://schemas.microsoft.com/office/drawing/2014/main" id="{00663A3A-66C7-2A34-2AB9-2980B87D4798}"/>
                      </a:ext>
                    </a:extLst>
                  </p:cNvPr>
                  <p:cNvSpPr/>
                  <p:nvPr/>
                </p:nvSpPr>
                <p:spPr>
                  <a:xfrm rot="10264896" flipH="1">
                    <a:off x="5211436" y="8435449"/>
                    <a:ext cx="341536" cy="163346"/>
                  </a:xfrm>
                  <a:prstGeom prst="rightArrow">
                    <a:avLst>
                      <a:gd name="adj1" fmla="val 46605"/>
                      <a:gd name="adj2" fmla="val 70985"/>
                    </a:avLst>
                  </a:prstGeom>
                  <a:grp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ja-JP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287" name="円柱 286">
                  <a:extLst>
                    <a:ext uri="{FF2B5EF4-FFF2-40B4-BE49-F238E27FC236}">
                      <a16:creationId xmlns:a16="http://schemas.microsoft.com/office/drawing/2014/main" id="{96F510CC-9994-F3F5-F618-E4E20A7681F3}"/>
                    </a:ext>
                  </a:extLst>
                </p:cNvPr>
                <p:cNvSpPr/>
                <p:nvPr/>
              </p:nvSpPr>
              <p:spPr>
                <a:xfrm rot="15719766">
                  <a:off x="3788872" y="32836110"/>
                  <a:ext cx="59925" cy="581286"/>
                </a:xfrm>
                <a:prstGeom prst="can">
                  <a:avLst>
                    <a:gd name="adj" fmla="val 61955"/>
                  </a:avLst>
                </a:prstGeom>
                <a:grp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298" name="テキスト ボックス 297">
                <a:extLst>
                  <a:ext uri="{FF2B5EF4-FFF2-40B4-BE49-F238E27FC236}">
                    <a16:creationId xmlns:a16="http://schemas.microsoft.com/office/drawing/2014/main" id="{5EC3B2EB-DF02-2676-83CC-F684FBEC6660}"/>
                  </a:ext>
                </a:extLst>
              </p:cNvPr>
              <p:cNvSpPr txBox="1"/>
              <p:nvPr/>
            </p:nvSpPr>
            <p:spPr>
              <a:xfrm>
                <a:off x="4371984" y="4728844"/>
                <a:ext cx="1629816" cy="29724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ja-JP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回復ステップ数</a:t>
                </a:r>
                <a:endParaRPr lang="en-US" altLang="ja-JP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3" name="グループ化 312">
            <a:extLst>
              <a:ext uri="{FF2B5EF4-FFF2-40B4-BE49-F238E27FC236}">
                <a16:creationId xmlns:a16="http://schemas.microsoft.com/office/drawing/2014/main" id="{BB21F7B1-A53A-D74C-FA25-EDA87E786A5E}"/>
              </a:ext>
            </a:extLst>
          </p:cNvPr>
          <p:cNvGrpSpPr/>
          <p:nvPr/>
        </p:nvGrpSpPr>
        <p:grpSpPr>
          <a:xfrm>
            <a:off x="6827522" y="4515400"/>
            <a:ext cx="2080842" cy="883882"/>
            <a:chOff x="2292093" y="6337230"/>
            <a:chExt cx="4161683" cy="1767764"/>
          </a:xfrm>
        </p:grpSpPr>
        <p:grpSp>
          <p:nvGrpSpPr>
            <p:cNvPr id="315" name="グループ化 314">
              <a:extLst>
                <a:ext uri="{FF2B5EF4-FFF2-40B4-BE49-F238E27FC236}">
                  <a16:creationId xmlns:a16="http://schemas.microsoft.com/office/drawing/2014/main" id="{C0D2EDEC-B3FB-E561-B438-535902E5AEDE}"/>
                </a:ext>
              </a:extLst>
            </p:cNvPr>
            <p:cNvGrpSpPr/>
            <p:nvPr/>
          </p:nvGrpSpPr>
          <p:grpSpPr>
            <a:xfrm>
              <a:off x="2627201" y="6337230"/>
              <a:ext cx="3826575" cy="1767764"/>
              <a:chOff x="2855899" y="6602988"/>
              <a:chExt cx="3826575" cy="1767764"/>
            </a:xfrm>
          </p:grpSpPr>
          <p:grpSp>
            <p:nvGrpSpPr>
              <p:cNvPr id="317" name="グループ化 316">
                <a:extLst>
                  <a:ext uri="{FF2B5EF4-FFF2-40B4-BE49-F238E27FC236}">
                    <a16:creationId xmlns:a16="http://schemas.microsoft.com/office/drawing/2014/main" id="{5BD45307-7F65-6041-D356-DDD1A6EA51E7}"/>
                  </a:ext>
                </a:extLst>
              </p:cNvPr>
              <p:cNvGrpSpPr/>
              <p:nvPr/>
            </p:nvGrpSpPr>
            <p:grpSpPr>
              <a:xfrm>
                <a:off x="2855899" y="6602988"/>
                <a:ext cx="3826575" cy="1767764"/>
                <a:chOff x="2373154" y="7142674"/>
                <a:chExt cx="4404936" cy="2034950"/>
              </a:xfrm>
            </p:grpSpPr>
            <p:grpSp>
              <p:nvGrpSpPr>
                <p:cNvPr id="319" name="グループ化 318">
                  <a:extLst>
                    <a:ext uri="{FF2B5EF4-FFF2-40B4-BE49-F238E27FC236}">
                      <a16:creationId xmlns:a16="http://schemas.microsoft.com/office/drawing/2014/main" id="{90CC21CB-7A70-3950-FE60-A3BCB59E095F}"/>
                    </a:ext>
                  </a:extLst>
                </p:cNvPr>
                <p:cNvGrpSpPr/>
                <p:nvPr/>
              </p:nvGrpSpPr>
              <p:grpSpPr>
                <a:xfrm>
                  <a:off x="2373154" y="7142674"/>
                  <a:ext cx="1620932" cy="2034950"/>
                  <a:chOff x="10907485" y="2257628"/>
                  <a:chExt cx="1857829" cy="2332355"/>
                </a:xfrm>
              </p:grpSpPr>
              <p:sp>
                <p:nvSpPr>
                  <p:cNvPr id="322" name="円柱 321">
                    <a:extLst>
                      <a:ext uri="{FF2B5EF4-FFF2-40B4-BE49-F238E27FC236}">
                        <a16:creationId xmlns:a16="http://schemas.microsoft.com/office/drawing/2014/main" id="{01475E2A-8647-D400-6A14-BD7039886BFB}"/>
                      </a:ext>
                    </a:extLst>
                  </p:cNvPr>
                  <p:cNvSpPr/>
                  <p:nvPr/>
                </p:nvSpPr>
                <p:spPr>
                  <a:xfrm>
                    <a:off x="11417300" y="3327399"/>
                    <a:ext cx="838200" cy="1262584"/>
                  </a:xfrm>
                  <a:prstGeom prst="can">
                    <a:avLst>
                      <a:gd name="adj" fmla="val 61955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400" dirty="0">
                      <a:latin typeface="Times New Roman" panose="02020603050405020304" pitchFamily="18" charset="0"/>
                      <a:ea typeface="+mj-ea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23" name="グループ化 322">
                    <a:extLst>
                      <a:ext uri="{FF2B5EF4-FFF2-40B4-BE49-F238E27FC236}">
                        <a16:creationId xmlns:a16="http://schemas.microsoft.com/office/drawing/2014/main" id="{AC9317FF-A8A4-9B33-23CE-F880E0B2F4B7}"/>
                      </a:ext>
                    </a:extLst>
                  </p:cNvPr>
                  <p:cNvGrpSpPr/>
                  <p:nvPr/>
                </p:nvGrpSpPr>
                <p:grpSpPr>
                  <a:xfrm>
                    <a:off x="10907485" y="2257628"/>
                    <a:ext cx="1857829" cy="1719155"/>
                    <a:chOff x="11777806" y="4107954"/>
                    <a:chExt cx="1857829" cy="1719155"/>
                  </a:xfrm>
                </p:grpSpPr>
                <p:sp>
                  <p:nvSpPr>
                    <p:cNvPr id="324" name="六角形 323">
                      <a:extLst>
                        <a:ext uri="{FF2B5EF4-FFF2-40B4-BE49-F238E27FC236}">
                          <a16:creationId xmlns:a16="http://schemas.microsoft.com/office/drawing/2014/main" id="{DD6237E6-D641-9FB8-34F2-27F379F9C0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77806" y="4107954"/>
                      <a:ext cx="1857829" cy="1601577"/>
                    </a:xfrm>
                    <a:prstGeom prst="hexagon">
                      <a:avLst>
                        <a:gd name="adj" fmla="val 29252"/>
                        <a:gd name="vf" fmla="val 11547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cene3d>
                      <a:camera prst="isometricTopUp"/>
                      <a:lightRig rig="brightRoom" dir="t"/>
                    </a:scene3d>
                    <a:sp3d extrusionH="381000" contourW="12700">
                      <a:extrusionClr>
                        <a:schemeClr val="bg2">
                          <a:lumMod val="90000"/>
                        </a:schemeClr>
                      </a:extrusionClr>
                      <a:contourClr>
                        <a:schemeClr val="tx1"/>
                      </a:contourClr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24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25" name="楕円 324">
                      <a:extLst>
                        <a:ext uri="{FF2B5EF4-FFF2-40B4-BE49-F238E27FC236}">
                          <a16:creationId xmlns:a16="http://schemas.microsoft.com/office/drawing/2014/main" id="{26BE1EB8-D142-A58D-7F2D-D9A836916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63897" y="5546784"/>
                      <a:ext cx="202753" cy="28032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240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26" name="楕円 325">
                      <a:extLst>
                        <a:ext uri="{FF2B5EF4-FFF2-40B4-BE49-F238E27FC236}">
                          <a16:creationId xmlns:a16="http://schemas.microsoft.com/office/drawing/2014/main" id="{D6D39878-1E00-657F-1EEE-CE866897E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20166" y="5424240"/>
                      <a:ext cx="152933" cy="28032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240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27" name="直線コネクタ 326">
                      <a:extLst>
                        <a:ext uri="{FF2B5EF4-FFF2-40B4-BE49-F238E27FC236}">
                          <a16:creationId xmlns:a16="http://schemas.microsoft.com/office/drawing/2014/main" id="{8DA7FD22-20E2-9470-2794-245F042C1538}"/>
                        </a:ext>
                      </a:extLst>
                    </p:cNvPr>
                    <p:cNvCxnSpPr>
                      <a:cxnSpLocks/>
                      <a:stCxn id="325" idx="0"/>
                    </p:cNvCxnSpPr>
                    <p:nvPr/>
                  </p:nvCxnSpPr>
                  <p:spPr>
                    <a:xfrm flipV="1">
                      <a:off x="12465274" y="5424240"/>
                      <a:ext cx="845914" cy="122543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直線コネクタ 327">
                      <a:extLst>
                        <a:ext uri="{FF2B5EF4-FFF2-40B4-BE49-F238E27FC236}">
                          <a16:creationId xmlns:a16="http://schemas.microsoft.com/office/drawing/2014/main" id="{079EB774-A108-7B9F-7A6D-7252904EEF37}"/>
                        </a:ext>
                      </a:extLst>
                    </p:cNvPr>
                    <p:cNvCxnSpPr>
                      <a:cxnSpLocks/>
                      <a:stCxn id="325" idx="4"/>
                      <a:endCxn id="326" idx="4"/>
                    </p:cNvCxnSpPr>
                    <p:nvPr/>
                  </p:nvCxnSpPr>
                  <p:spPr>
                    <a:xfrm flipV="1">
                      <a:off x="12465274" y="5704565"/>
                      <a:ext cx="831359" cy="122544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20" name="円柱 319">
                  <a:extLst>
                    <a:ext uri="{FF2B5EF4-FFF2-40B4-BE49-F238E27FC236}">
                      <a16:creationId xmlns:a16="http://schemas.microsoft.com/office/drawing/2014/main" id="{8487B957-F22E-232A-1894-F888CD1323BF}"/>
                    </a:ext>
                  </a:extLst>
                </p:cNvPr>
                <p:cNvSpPr/>
                <p:nvPr/>
              </p:nvSpPr>
              <p:spPr>
                <a:xfrm rot="15719766">
                  <a:off x="5470507" y="7234130"/>
                  <a:ext cx="152080" cy="2463087"/>
                </a:xfrm>
                <a:prstGeom prst="can">
                  <a:avLst>
                    <a:gd name="adj" fmla="val 6195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8" name="フリーフォーム: 図形 317">
                <a:extLst>
                  <a:ext uri="{FF2B5EF4-FFF2-40B4-BE49-F238E27FC236}">
                    <a16:creationId xmlns:a16="http://schemas.microsoft.com/office/drawing/2014/main" id="{6415FDEE-CA8C-79F8-6B44-FCB2C03F89F5}"/>
                  </a:ext>
                </a:extLst>
              </p:cNvPr>
              <p:cNvSpPr/>
              <p:nvPr/>
            </p:nvSpPr>
            <p:spPr>
              <a:xfrm>
                <a:off x="4219555" y="7045139"/>
                <a:ext cx="2085975" cy="623880"/>
              </a:xfrm>
              <a:custGeom>
                <a:avLst/>
                <a:gdLst>
                  <a:gd name="connsiteX0" fmla="*/ 0 w 2085975"/>
                  <a:gd name="connsiteY0" fmla="*/ 623880 h 623880"/>
                  <a:gd name="connsiteX1" fmla="*/ 152400 w 2085975"/>
                  <a:gd name="connsiteY1" fmla="*/ 471480 h 623880"/>
                  <a:gd name="connsiteX2" fmla="*/ 561975 w 2085975"/>
                  <a:gd name="connsiteY2" fmla="*/ 138105 h 623880"/>
                  <a:gd name="connsiteX3" fmla="*/ 1181100 w 2085975"/>
                  <a:gd name="connsiteY3" fmla="*/ 4755 h 623880"/>
                  <a:gd name="connsiteX4" fmla="*/ 2085975 w 2085975"/>
                  <a:gd name="connsiteY4" fmla="*/ 290505 h 62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975" h="623880">
                    <a:moveTo>
                      <a:pt x="0" y="623880"/>
                    </a:moveTo>
                    <a:cubicBezTo>
                      <a:pt x="29369" y="588161"/>
                      <a:pt x="58738" y="552442"/>
                      <a:pt x="152400" y="471480"/>
                    </a:cubicBezTo>
                    <a:cubicBezTo>
                      <a:pt x="246062" y="390518"/>
                      <a:pt x="390525" y="215892"/>
                      <a:pt x="561975" y="138105"/>
                    </a:cubicBezTo>
                    <a:cubicBezTo>
                      <a:pt x="733425" y="60318"/>
                      <a:pt x="927100" y="-20645"/>
                      <a:pt x="1181100" y="4755"/>
                    </a:cubicBezTo>
                    <a:cubicBezTo>
                      <a:pt x="1435100" y="30155"/>
                      <a:pt x="1760537" y="160330"/>
                      <a:pt x="2085975" y="290505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contourW="12700"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16" name="直線矢印コネクタ 315">
              <a:extLst>
                <a:ext uri="{FF2B5EF4-FFF2-40B4-BE49-F238E27FC236}">
                  <a16:creationId xmlns:a16="http://schemas.microsoft.com/office/drawing/2014/main" id="{A60EFAAB-8178-1859-F147-B3D5F6563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2093" y="7616008"/>
              <a:ext cx="1948190" cy="30258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3915B0AE-8F5E-681D-4892-F46EF89A5C6B}"/>
              </a:ext>
            </a:extLst>
          </p:cNvPr>
          <p:cNvSpPr txBox="1"/>
          <p:nvPr/>
        </p:nvSpPr>
        <p:spPr>
          <a:xfrm>
            <a:off x="6488231" y="1590389"/>
            <a:ext cx="2561052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失敗から回復できる</a:t>
            </a:r>
            <a:b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</a:b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Kim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らのモデル</a:t>
            </a:r>
            <a:r>
              <a:rPr kumimoji="1" lang="en-US" altLang="ja-JP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[15]</a:t>
            </a:r>
          </a:p>
          <a:p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　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ステレオ画像の</a:t>
            </a:r>
            <a:b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</a:b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視差を考慮する</a:t>
            </a:r>
            <a:b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</a:b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CNN</a:t>
            </a:r>
            <a:r>
              <a:rPr kumimoji="1" lang="en-US" altLang="ja-JP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2 [30]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ワイヤの変形</a:t>
            </a:r>
            <a:b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</a:b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時系列情報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を</a:t>
            </a:r>
            <a:b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</a:b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考慮する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LSTM</a:t>
            </a:r>
            <a:r>
              <a:rPr kumimoji="1" lang="en-US" altLang="ja-JP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[31]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Times New Roman" panose="02020603050405020304" pitchFamily="18" charset="0"/>
              </a:rPr>
              <a:t>ワイヤなし画像</a:t>
            </a:r>
            <a:endParaRPr kumimoji="1" lang="en-US" altLang="ja-JP" baseline="30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C346295-2268-9FBE-7FDD-3D1E5079ED6D}"/>
              </a:ext>
            </a:extLst>
          </p:cNvPr>
          <p:cNvSpPr/>
          <p:nvPr/>
        </p:nvSpPr>
        <p:spPr>
          <a:xfrm>
            <a:off x="2127381" y="509529"/>
            <a:ext cx="696883" cy="34805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提案</a:t>
            </a:r>
          </a:p>
        </p:txBody>
      </p: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9DD3F47E-7C3B-15BC-B57F-66E9073D83FE}"/>
              </a:ext>
            </a:extLst>
          </p:cNvPr>
          <p:cNvGrpSpPr/>
          <p:nvPr/>
        </p:nvGrpSpPr>
        <p:grpSpPr>
          <a:xfrm>
            <a:off x="530983" y="1986790"/>
            <a:ext cx="5262889" cy="973335"/>
            <a:chOff x="10297606" y="1986790"/>
            <a:chExt cx="5262889" cy="973335"/>
          </a:xfrm>
        </p:grpSpPr>
        <p:sp>
          <p:nvSpPr>
            <p:cNvPr id="262" name="テキスト ボックス 261">
              <a:extLst>
                <a:ext uri="{FF2B5EF4-FFF2-40B4-BE49-F238E27FC236}">
                  <a16:creationId xmlns:a16="http://schemas.microsoft.com/office/drawing/2014/main" id="{68E275B3-0B1C-EABB-A64D-B81A38CB2A08}"/>
                </a:ext>
              </a:extLst>
            </p:cNvPr>
            <p:cNvSpPr txBox="1"/>
            <p:nvPr/>
          </p:nvSpPr>
          <p:spPr>
            <a:xfrm>
              <a:off x="14586841" y="2402774"/>
              <a:ext cx="973654" cy="33751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ja-JP" sz="1600" i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ja-JP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ja-JP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ja-JP" sz="1600" i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ja-JP" altLang="en-US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FE06637-3A6C-42F4-219E-CA70CD23E7C9}"/>
                </a:ext>
              </a:extLst>
            </p:cNvPr>
            <p:cNvGrpSpPr/>
            <p:nvPr/>
          </p:nvGrpSpPr>
          <p:grpSpPr>
            <a:xfrm>
              <a:off x="10297606" y="1986790"/>
              <a:ext cx="4453248" cy="973335"/>
              <a:chOff x="528031" y="1986790"/>
              <a:chExt cx="4453248" cy="973335"/>
            </a:xfrm>
          </p:grpSpPr>
          <p:sp>
            <p:nvSpPr>
              <p:cNvPr id="16" name="台形 15">
                <a:extLst>
                  <a:ext uri="{FF2B5EF4-FFF2-40B4-BE49-F238E27FC236}">
                    <a16:creationId xmlns:a16="http://schemas.microsoft.com/office/drawing/2014/main" id="{72BA6F31-F971-772F-B6C6-7E339C45737F}"/>
                  </a:ext>
                </a:extLst>
              </p:cNvPr>
              <p:cNvSpPr/>
              <p:nvPr/>
            </p:nvSpPr>
            <p:spPr>
              <a:xfrm flipV="1">
                <a:off x="642286" y="2573324"/>
                <a:ext cx="1179807" cy="386801"/>
              </a:xfrm>
              <a:prstGeom prst="trapezoid">
                <a:avLst>
                  <a:gd name="adj" fmla="val 74510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30F25065-8A2C-1EA0-0A10-894C999A5FC7}"/>
                  </a:ext>
                </a:extLst>
              </p:cNvPr>
              <p:cNvSpPr txBox="1"/>
              <p:nvPr/>
            </p:nvSpPr>
            <p:spPr>
              <a:xfrm>
                <a:off x="745860" y="2634262"/>
                <a:ext cx="1033182" cy="29046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altLang="ja-JP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CNN</a:t>
                </a:r>
                <a:r>
                  <a:rPr lang="en-US" altLang="ja-JP" sz="1400" baseline="30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2 [30]</a:t>
                </a: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B0710C46-69B4-E384-2A52-E9C89973A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148" y="2179520"/>
                <a:ext cx="0" cy="393391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C3217FDD-EE54-EDD9-B026-CBB96ABC7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0661" y="2241906"/>
                <a:ext cx="0" cy="32962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2EC0BC21-FCF8-C8B0-8E97-57E087478185}"/>
                  </a:ext>
                </a:extLst>
              </p:cNvPr>
              <p:cNvGrpSpPr/>
              <p:nvPr/>
            </p:nvGrpSpPr>
            <p:grpSpPr>
              <a:xfrm>
                <a:off x="528031" y="1986790"/>
                <a:ext cx="4453248" cy="822640"/>
                <a:chOff x="528031" y="1986790"/>
                <a:chExt cx="4453248" cy="822640"/>
              </a:xfrm>
            </p:grpSpPr>
            <p:sp>
              <p:nvSpPr>
                <p:cNvPr id="27" name="直方体 26">
                  <a:extLst>
                    <a:ext uri="{FF2B5EF4-FFF2-40B4-BE49-F238E27FC236}">
                      <a16:creationId xmlns:a16="http://schemas.microsoft.com/office/drawing/2014/main" id="{117776FD-62A4-F9B6-ABEF-FC2244CF7B42}"/>
                    </a:ext>
                  </a:extLst>
                </p:cNvPr>
                <p:cNvSpPr/>
                <p:nvPr/>
              </p:nvSpPr>
              <p:spPr>
                <a:xfrm>
                  <a:off x="528031" y="1986790"/>
                  <a:ext cx="707422" cy="306040"/>
                </a:xfrm>
                <a:prstGeom prst="cube">
                  <a:avLst>
                    <a:gd name="adj" fmla="val 17397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直方体 27">
                  <a:extLst>
                    <a:ext uri="{FF2B5EF4-FFF2-40B4-BE49-F238E27FC236}">
                      <a16:creationId xmlns:a16="http://schemas.microsoft.com/office/drawing/2014/main" id="{FCBE4D3D-21ED-A0CB-068C-5AFB6844A246}"/>
                    </a:ext>
                  </a:extLst>
                </p:cNvPr>
                <p:cNvSpPr/>
                <p:nvPr/>
              </p:nvSpPr>
              <p:spPr>
                <a:xfrm>
                  <a:off x="1266941" y="1986790"/>
                  <a:ext cx="707422" cy="306040"/>
                </a:xfrm>
                <a:prstGeom prst="cube">
                  <a:avLst>
                    <a:gd name="adj" fmla="val 17397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9" name="図 28" descr="座る, 小さい, 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F0A068E3-1DE8-E806-C79A-D9AC832BAF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6708" y="2337217"/>
                  <a:ext cx="1259238" cy="472213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0" name="図 29" descr="屋内, 座る, カップ, 小さ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6BE9CD0-5380-8FED-2BD2-14036BB02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22041" y="2336116"/>
                  <a:ext cx="1259238" cy="472213"/>
                </a:xfrm>
                <a:prstGeom prst="rect">
                  <a:avLst/>
                </a:prstGeom>
                <a:ln w="28575">
                  <a:noFill/>
                </a:ln>
              </p:spPr>
            </p:pic>
            <p:cxnSp>
              <p:nvCxnSpPr>
                <p:cNvPr id="31" name="コネクタ: カギ線 30">
                  <a:extLst>
                    <a:ext uri="{FF2B5EF4-FFF2-40B4-BE49-F238E27FC236}">
                      <a16:creationId xmlns:a16="http://schemas.microsoft.com/office/drawing/2014/main" id="{E3C1EC6B-7C6E-574E-F93E-4B2B983C5AA0}"/>
                    </a:ext>
                  </a:extLst>
                </p:cNvPr>
                <p:cNvCxnSpPr>
                  <a:cxnSpLocks/>
                  <a:stCxn id="29" idx="1"/>
                  <a:endCxn id="28" idx="4"/>
                </p:cNvCxnSpPr>
                <p:nvPr/>
              </p:nvCxnSpPr>
              <p:spPr>
                <a:xfrm rot="10800000">
                  <a:off x="1921122" y="2166432"/>
                  <a:ext cx="505587" cy="406893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5E1A7ED-1B8E-4E7B-FD58-A42134B078A9}"/>
              </a:ext>
            </a:extLst>
          </p:cNvPr>
          <p:cNvGrpSpPr/>
          <p:nvPr/>
        </p:nvGrpSpPr>
        <p:grpSpPr>
          <a:xfrm>
            <a:off x="3107178" y="3298242"/>
            <a:ext cx="1179808" cy="262860"/>
            <a:chOff x="3119465" y="3280219"/>
            <a:chExt cx="1179808" cy="262860"/>
          </a:xfrm>
        </p:grpSpPr>
        <p:sp>
          <p:nvSpPr>
            <p:cNvPr id="251" name="四角形: 角を丸くする 250">
              <a:extLst>
                <a:ext uri="{FF2B5EF4-FFF2-40B4-BE49-F238E27FC236}">
                  <a16:creationId xmlns:a16="http://schemas.microsoft.com/office/drawing/2014/main" id="{0B3C4734-0794-1CED-0635-36BAF4802D5D}"/>
                </a:ext>
              </a:extLst>
            </p:cNvPr>
            <p:cNvSpPr/>
            <p:nvPr/>
          </p:nvSpPr>
          <p:spPr>
            <a:xfrm>
              <a:off x="3119465" y="3280219"/>
              <a:ext cx="1179808" cy="2552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LSTM </a:t>
              </a:r>
              <a:r>
                <a:rPr lang="en-US" altLang="ja-JP" sz="1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[31]</a:t>
              </a:r>
            </a:p>
          </p:txBody>
        </p:sp>
        <p:cxnSp>
          <p:nvCxnSpPr>
            <p:cNvPr id="252" name="コネクタ: 曲線 251">
              <a:extLst>
                <a:ext uri="{FF2B5EF4-FFF2-40B4-BE49-F238E27FC236}">
                  <a16:creationId xmlns:a16="http://schemas.microsoft.com/office/drawing/2014/main" id="{B5EE8667-E831-ABA4-E0D2-997BBF835AB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759072" y="3407828"/>
              <a:ext cx="255217" cy="15285"/>
            </a:xfrm>
            <a:prstGeom prst="curvedConnector5">
              <a:avLst>
                <a:gd name="adj1" fmla="val -46714"/>
                <a:gd name="adj2" fmla="val -3400614"/>
                <a:gd name="adj3" fmla="val 161086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スライド番号プレースホルダー 3">
            <a:extLst>
              <a:ext uri="{FF2B5EF4-FFF2-40B4-BE49-F238E27FC236}">
                <a16:creationId xmlns:a16="http://schemas.microsoft.com/office/drawing/2014/main" id="{B5B0ABFB-AC2C-900F-063D-5C53B0BB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7522" y="6505579"/>
            <a:ext cx="2057400" cy="352421"/>
          </a:xfrm>
        </p:spPr>
        <p:txBody>
          <a:bodyPr/>
          <a:lstStyle/>
          <a:p>
            <a:fld id="{E2855A2B-33F0-984E-AFAE-592954D8F9B2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BE3EA6EB-76A6-171C-62CC-9174CAA05D2E}"/>
              </a:ext>
            </a:extLst>
          </p:cNvPr>
          <p:cNvGrpSpPr/>
          <p:nvPr/>
        </p:nvGrpSpPr>
        <p:grpSpPr>
          <a:xfrm>
            <a:off x="-100880" y="1373319"/>
            <a:ext cx="9282980" cy="5573031"/>
            <a:chOff x="-100880" y="1373319"/>
            <a:chExt cx="9282980" cy="5573031"/>
          </a:xfrm>
        </p:grpSpPr>
        <p:grpSp>
          <p:nvGrpSpPr>
            <p:cNvPr id="275" name="グループ化 274">
              <a:extLst>
                <a:ext uri="{FF2B5EF4-FFF2-40B4-BE49-F238E27FC236}">
                  <a16:creationId xmlns:a16="http://schemas.microsoft.com/office/drawing/2014/main" id="{5CAE759F-ED91-F58D-71D5-D759375556FE}"/>
                </a:ext>
              </a:extLst>
            </p:cNvPr>
            <p:cNvGrpSpPr/>
            <p:nvPr/>
          </p:nvGrpSpPr>
          <p:grpSpPr>
            <a:xfrm>
              <a:off x="-100880" y="1373319"/>
              <a:ext cx="9282980" cy="5573031"/>
              <a:chOff x="-102348" y="1373319"/>
              <a:chExt cx="9282980" cy="5573031"/>
            </a:xfrm>
          </p:grpSpPr>
          <p:sp>
            <p:nvSpPr>
              <p:cNvPr id="247" name="正方形/長方形 246">
                <a:extLst>
                  <a:ext uri="{FF2B5EF4-FFF2-40B4-BE49-F238E27FC236}">
                    <a16:creationId xmlns:a16="http://schemas.microsoft.com/office/drawing/2014/main" id="{FC67BA02-8134-75FD-81E7-C6797ED9CF7B}"/>
                  </a:ext>
                </a:extLst>
              </p:cNvPr>
              <p:cNvSpPr/>
              <p:nvPr/>
            </p:nvSpPr>
            <p:spPr>
              <a:xfrm>
                <a:off x="570418" y="2965172"/>
                <a:ext cx="5758864" cy="30521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2" name="フリーフォーム: 図形 271">
                <a:extLst>
                  <a:ext uri="{FF2B5EF4-FFF2-40B4-BE49-F238E27FC236}">
                    <a16:creationId xmlns:a16="http://schemas.microsoft.com/office/drawing/2014/main" id="{DBA767B5-5497-9C21-2677-EE25EFA72404}"/>
                  </a:ext>
                </a:extLst>
              </p:cNvPr>
              <p:cNvSpPr/>
              <p:nvPr/>
            </p:nvSpPr>
            <p:spPr>
              <a:xfrm>
                <a:off x="-102348" y="2874960"/>
                <a:ext cx="9282980" cy="4071390"/>
              </a:xfrm>
              <a:custGeom>
                <a:avLst/>
                <a:gdLst>
                  <a:gd name="connsiteX0" fmla="*/ 1657601 w 9282980"/>
                  <a:gd name="connsiteY0" fmla="*/ 0 h 4071390"/>
                  <a:gd name="connsiteX1" fmla="*/ 2391330 w 9282980"/>
                  <a:gd name="connsiteY1" fmla="*/ 389201 h 4071390"/>
                  <a:gd name="connsiteX2" fmla="*/ 9282980 w 9282980"/>
                  <a:gd name="connsiteY2" fmla="*/ 389201 h 4071390"/>
                  <a:gd name="connsiteX3" fmla="*/ 9282980 w 9282980"/>
                  <a:gd name="connsiteY3" fmla="*/ 4071390 h 4071390"/>
                  <a:gd name="connsiteX4" fmla="*/ 0 w 9282980"/>
                  <a:gd name="connsiteY4" fmla="*/ 4071390 h 4071390"/>
                  <a:gd name="connsiteX5" fmla="*/ 0 w 9282980"/>
                  <a:gd name="connsiteY5" fmla="*/ 389201 h 4071390"/>
                  <a:gd name="connsiteX6" fmla="*/ 1865038 w 9282980"/>
                  <a:gd name="connsiteY6" fmla="*/ 389201 h 407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82980" h="4071390">
                    <a:moveTo>
                      <a:pt x="1657601" y="0"/>
                    </a:moveTo>
                    <a:lnTo>
                      <a:pt x="2391330" y="389201"/>
                    </a:lnTo>
                    <a:lnTo>
                      <a:pt x="9282980" y="389201"/>
                    </a:lnTo>
                    <a:lnTo>
                      <a:pt x="9282980" y="4071390"/>
                    </a:lnTo>
                    <a:lnTo>
                      <a:pt x="0" y="4071390"/>
                    </a:lnTo>
                    <a:lnTo>
                      <a:pt x="0" y="389201"/>
                    </a:lnTo>
                    <a:lnTo>
                      <a:pt x="1865038" y="389201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grpSp>
            <p:nvGrpSpPr>
              <p:cNvPr id="230" name="グループ化 229">
                <a:extLst>
                  <a:ext uri="{FF2B5EF4-FFF2-40B4-BE49-F238E27FC236}">
                    <a16:creationId xmlns:a16="http://schemas.microsoft.com/office/drawing/2014/main" id="{56614AFE-8329-9999-F622-873917411B7C}"/>
                  </a:ext>
                </a:extLst>
              </p:cNvPr>
              <p:cNvGrpSpPr/>
              <p:nvPr/>
            </p:nvGrpSpPr>
            <p:grpSpPr>
              <a:xfrm>
                <a:off x="165562" y="3419561"/>
                <a:ext cx="8579118" cy="3449677"/>
                <a:chOff x="965243" y="3573281"/>
                <a:chExt cx="7793355" cy="3133721"/>
              </a:xfrm>
            </p:grpSpPr>
            <p:grpSp>
              <p:nvGrpSpPr>
                <p:cNvPr id="26" name="グループ化 25">
                  <a:extLst>
                    <a:ext uri="{FF2B5EF4-FFF2-40B4-BE49-F238E27FC236}">
                      <a16:creationId xmlns:a16="http://schemas.microsoft.com/office/drawing/2014/main" id="{DC19394E-82D5-2AD9-848F-7FFC003BAA86}"/>
                    </a:ext>
                  </a:extLst>
                </p:cNvPr>
                <p:cNvGrpSpPr/>
                <p:nvPr/>
              </p:nvGrpSpPr>
              <p:grpSpPr>
                <a:xfrm>
                  <a:off x="965243" y="3758748"/>
                  <a:ext cx="7511733" cy="2948254"/>
                  <a:chOff x="965243" y="3484428"/>
                  <a:chExt cx="7511733" cy="2948254"/>
                </a:xfrm>
              </p:grpSpPr>
              <p:pic>
                <p:nvPicPr>
                  <p:cNvPr id="10" name="図 9">
                    <a:extLst>
                      <a:ext uri="{FF2B5EF4-FFF2-40B4-BE49-F238E27FC236}">
                        <a16:creationId xmlns:a16="http://schemas.microsoft.com/office/drawing/2014/main" id="{E65DE849-3D72-9B39-D663-6299A1BC1C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t="4238" r="826"/>
                  <a:stretch/>
                </p:blipFill>
                <p:spPr>
                  <a:xfrm>
                    <a:off x="965243" y="3484428"/>
                    <a:ext cx="7511733" cy="2948254"/>
                  </a:xfrm>
                  <a:prstGeom prst="rect">
                    <a:avLst/>
                  </a:prstGeom>
                </p:spPr>
              </p:pic>
              <p:grpSp>
                <p:nvGrpSpPr>
                  <p:cNvPr id="25" name="グループ化 24">
                    <a:extLst>
                      <a:ext uri="{FF2B5EF4-FFF2-40B4-BE49-F238E27FC236}">
                        <a16:creationId xmlns:a16="http://schemas.microsoft.com/office/drawing/2014/main" id="{9A998D99-B6B9-F42E-1777-D9381806AABE}"/>
                      </a:ext>
                    </a:extLst>
                  </p:cNvPr>
                  <p:cNvGrpSpPr/>
                  <p:nvPr/>
                </p:nvGrpSpPr>
                <p:grpSpPr>
                  <a:xfrm>
                    <a:off x="4055157" y="4148644"/>
                    <a:ext cx="2684642" cy="707361"/>
                    <a:chOff x="4055157" y="4148644"/>
                    <a:chExt cx="2684642" cy="707361"/>
                  </a:xfrm>
                </p:grpSpPr>
                <p:sp>
                  <p:nvSpPr>
                    <p:cNvPr id="13" name="四角形: 角を丸くする 12">
                      <a:extLst>
                        <a:ext uri="{FF2B5EF4-FFF2-40B4-BE49-F238E27FC236}">
                          <a16:creationId xmlns:a16="http://schemas.microsoft.com/office/drawing/2014/main" id="{09CDC4C4-DD54-0851-BF27-878675499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55157" y="4148644"/>
                      <a:ext cx="1269859" cy="361577"/>
                    </a:xfrm>
                    <a:prstGeom prst="round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sp>
                  <p:nvSpPr>
                    <p:cNvPr id="21" name="テキスト ボックス 20">
                      <a:extLst>
                        <a:ext uri="{FF2B5EF4-FFF2-40B4-BE49-F238E27FC236}">
                          <a16:creationId xmlns:a16="http://schemas.microsoft.com/office/drawing/2014/main" id="{8A996BE6-9BE6-DDBA-9B74-0BD8BC082F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9428" y="4550152"/>
                      <a:ext cx="1033182" cy="305853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ja-JP" alt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a:t>視差</a:t>
                      </a:r>
                      <a:endParaRPr lang="en-US" altLang="ja-JP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メイリオ" panose="020B0604030504040204" pitchFamily="50" charset="-128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" name="テキスト ボックス 21">
                      <a:extLst>
                        <a:ext uri="{FF2B5EF4-FFF2-40B4-BE49-F238E27FC236}">
                          <a16:creationId xmlns:a16="http://schemas.microsoft.com/office/drawing/2014/main" id="{4FF28C5F-22D1-A9DF-E399-71A4AC580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06617" y="4543209"/>
                      <a:ext cx="1033182" cy="305853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ja-JP" alt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a:t>視差</a:t>
                      </a:r>
                      <a:endParaRPr lang="en-US" altLang="ja-JP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メイリオ" panose="020B0604030504040204" pitchFamily="50" charset="-128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46226A16-E7BF-0C56-712A-45DD7260B501}"/>
                    </a:ext>
                  </a:extLst>
                </p:cNvPr>
                <p:cNvSpPr txBox="1"/>
                <p:nvPr/>
              </p:nvSpPr>
              <p:spPr>
                <a:xfrm>
                  <a:off x="4569819" y="3573281"/>
                  <a:ext cx="1399181" cy="305853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ja-JP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両眼立体視</a:t>
                  </a:r>
                  <a:endParaRPr lang="en-US" altLang="ja-JP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7" name="テキスト ボックス 226">
                  <a:extLst>
                    <a:ext uri="{FF2B5EF4-FFF2-40B4-BE49-F238E27FC236}">
                      <a16:creationId xmlns:a16="http://schemas.microsoft.com/office/drawing/2014/main" id="{3DADA13A-473E-1CA8-73FA-F2CCA43ECC10}"/>
                    </a:ext>
                  </a:extLst>
                </p:cNvPr>
                <p:cNvSpPr txBox="1"/>
                <p:nvPr/>
              </p:nvSpPr>
              <p:spPr>
                <a:xfrm>
                  <a:off x="6989393" y="3595828"/>
                  <a:ext cx="1399181" cy="27784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ja-JP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単眼立体視</a:t>
                  </a:r>
                  <a:endParaRPr lang="en-US" altLang="ja-JP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8" name="テキスト ボックス 227">
                  <a:extLst>
                    <a:ext uri="{FF2B5EF4-FFF2-40B4-BE49-F238E27FC236}">
                      <a16:creationId xmlns:a16="http://schemas.microsoft.com/office/drawing/2014/main" id="{BF9DA2DA-72D7-FAFA-AF5B-C620881F37EA}"/>
                    </a:ext>
                  </a:extLst>
                </p:cNvPr>
                <p:cNvSpPr txBox="1"/>
                <p:nvPr/>
              </p:nvSpPr>
              <p:spPr>
                <a:xfrm>
                  <a:off x="7170038" y="5960644"/>
                  <a:ext cx="1588560" cy="48282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ja-JP" altLang="en-US" sz="1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多重解像度</a:t>
                  </a:r>
                  <a:br>
                    <a:rPr lang="en-US" altLang="ja-JP" sz="1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</a:br>
                  <a:r>
                    <a:rPr lang="ja-JP" altLang="en-US" sz="1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プーリング</a:t>
                  </a:r>
                  <a:endParaRPr lang="en-US" altLang="ja-JP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7" name="正方形/長方形 236">
                <a:extLst>
                  <a:ext uri="{FF2B5EF4-FFF2-40B4-BE49-F238E27FC236}">
                    <a16:creationId xmlns:a16="http://schemas.microsoft.com/office/drawing/2014/main" id="{3DC8661B-7E58-F8DA-5EC6-A90C5CD2E3C0}"/>
                  </a:ext>
                </a:extLst>
              </p:cNvPr>
              <p:cNvSpPr/>
              <p:nvPr/>
            </p:nvSpPr>
            <p:spPr>
              <a:xfrm>
                <a:off x="6460631" y="1373319"/>
                <a:ext cx="2674393" cy="183941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276" name="四角形: 角を丸くする 275">
              <a:extLst>
                <a:ext uri="{FF2B5EF4-FFF2-40B4-BE49-F238E27FC236}">
                  <a16:creationId xmlns:a16="http://schemas.microsoft.com/office/drawing/2014/main" id="{79A01B69-A520-684B-72E7-10F2B886A5C1}"/>
                </a:ext>
              </a:extLst>
            </p:cNvPr>
            <p:cNvSpPr/>
            <p:nvPr/>
          </p:nvSpPr>
          <p:spPr>
            <a:xfrm>
              <a:off x="5226375" y="4356214"/>
              <a:ext cx="1271283" cy="39803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pic>
        <p:nvPicPr>
          <p:cNvPr id="279" name="図 278">
            <a:extLst>
              <a:ext uri="{FF2B5EF4-FFF2-40B4-BE49-F238E27FC236}">
                <a16:creationId xmlns:a16="http://schemas.microsoft.com/office/drawing/2014/main" id="{4C5D753D-B406-1BF7-DC95-8639A46C2D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982" t="18197" r="21522" b="33980"/>
          <a:stretch/>
        </p:blipFill>
        <p:spPr>
          <a:xfrm>
            <a:off x="8004047" y="206073"/>
            <a:ext cx="832643" cy="873837"/>
          </a:xfrm>
          <a:prstGeom prst="rect">
            <a:avLst/>
          </a:prstGeom>
        </p:spPr>
      </p:pic>
      <p:grpSp>
        <p:nvGrpSpPr>
          <p:cNvPr id="233" name="グループ化 232">
            <a:extLst>
              <a:ext uri="{FF2B5EF4-FFF2-40B4-BE49-F238E27FC236}">
                <a16:creationId xmlns:a16="http://schemas.microsoft.com/office/drawing/2014/main" id="{3D22E5A2-16E6-0EBE-CABB-9726A611EDCE}"/>
              </a:ext>
            </a:extLst>
          </p:cNvPr>
          <p:cNvGrpSpPr/>
          <p:nvPr/>
        </p:nvGrpSpPr>
        <p:grpSpPr>
          <a:xfrm>
            <a:off x="2428616" y="1591639"/>
            <a:ext cx="3361339" cy="968725"/>
            <a:chOff x="2428616" y="1591639"/>
            <a:chExt cx="3361339" cy="968725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D2DE89C0-BAB3-2CDF-A1FE-ABDFC4677FEC}"/>
                </a:ext>
              </a:extLst>
            </p:cNvPr>
            <p:cNvGrpSpPr/>
            <p:nvPr/>
          </p:nvGrpSpPr>
          <p:grpSpPr>
            <a:xfrm>
              <a:off x="2428616" y="1591639"/>
              <a:ext cx="3361339" cy="723451"/>
              <a:chOff x="2432437" y="2314066"/>
              <a:chExt cx="3635730" cy="78250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B06F6A5D-7D59-8D2A-8FB3-3225D57355DF}"/>
                  </a:ext>
                </a:extLst>
              </p:cNvPr>
              <p:cNvGrpSpPr/>
              <p:nvPr/>
            </p:nvGrpSpPr>
            <p:grpSpPr>
              <a:xfrm>
                <a:off x="2432437" y="2314066"/>
                <a:ext cx="3635730" cy="782507"/>
                <a:chOff x="2442561" y="1521057"/>
                <a:chExt cx="3635730" cy="782507"/>
              </a:xfrm>
            </p:grpSpPr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F36FEE31-E897-6DE2-728C-3E3CAA3C125C}"/>
                    </a:ext>
                  </a:extLst>
                </p:cNvPr>
                <p:cNvSpPr/>
                <p:nvPr/>
              </p:nvSpPr>
              <p:spPr>
                <a:xfrm>
                  <a:off x="2442561" y="1696536"/>
                  <a:ext cx="3635730" cy="60702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grpSp>
              <p:nvGrpSpPr>
                <p:cNvPr id="8" name="グループ化 7">
                  <a:extLst>
                    <a:ext uri="{FF2B5EF4-FFF2-40B4-BE49-F238E27FC236}">
                      <a16:creationId xmlns:a16="http://schemas.microsoft.com/office/drawing/2014/main" id="{16A99534-2FFC-0278-2392-DF307921696C}"/>
                    </a:ext>
                  </a:extLst>
                </p:cNvPr>
                <p:cNvGrpSpPr/>
                <p:nvPr/>
              </p:nvGrpSpPr>
              <p:grpSpPr>
                <a:xfrm>
                  <a:off x="2442561" y="1521057"/>
                  <a:ext cx="1857223" cy="781375"/>
                  <a:chOff x="2445432" y="1526959"/>
                  <a:chExt cx="1857223" cy="781375"/>
                </a:xfrm>
              </p:grpSpPr>
              <p:pic>
                <p:nvPicPr>
                  <p:cNvPr id="4" name="図 3">
                    <a:extLst>
                      <a:ext uri="{FF2B5EF4-FFF2-40B4-BE49-F238E27FC236}">
                        <a16:creationId xmlns:a16="http://schemas.microsoft.com/office/drawing/2014/main" id="{E4A16900-A344-401D-1295-A22C46ACF1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r="50062"/>
                  <a:stretch/>
                </p:blipFill>
                <p:spPr>
                  <a:xfrm>
                    <a:off x="2445432" y="1526959"/>
                    <a:ext cx="909162" cy="781375"/>
                  </a:xfrm>
                  <a:prstGeom prst="rect">
                    <a:avLst/>
                  </a:prstGeom>
                </p:spPr>
              </p:pic>
              <p:pic>
                <p:nvPicPr>
                  <p:cNvPr id="7" name="図 6">
                    <a:extLst>
                      <a:ext uri="{FF2B5EF4-FFF2-40B4-BE49-F238E27FC236}">
                        <a16:creationId xmlns:a16="http://schemas.microsoft.com/office/drawing/2014/main" id="{177E65AF-6809-D602-47D5-6146AD3FB5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50062"/>
                  <a:stretch/>
                </p:blipFill>
                <p:spPr>
                  <a:xfrm>
                    <a:off x="3393493" y="1526959"/>
                    <a:ext cx="909162" cy="78137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72AF9E3-9996-EE34-23F4-2AA0A4752111}"/>
                  </a:ext>
                </a:extLst>
              </p:cNvPr>
              <p:cNvSpPr txBox="1"/>
              <p:nvPr/>
            </p:nvSpPr>
            <p:spPr>
              <a:xfrm>
                <a:off x="4121172" y="2412564"/>
                <a:ext cx="973654" cy="33751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ja-JP" sz="1600" i="1" baseline="30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ja-JP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ja-JP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ja-JP" sz="1600" i="1" baseline="30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ja-JP" altLang="en-US" sz="1600" i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1" name="テキスト ボックス 230">
              <a:extLst>
                <a:ext uri="{FF2B5EF4-FFF2-40B4-BE49-F238E27FC236}">
                  <a16:creationId xmlns:a16="http://schemas.microsoft.com/office/drawing/2014/main" id="{698C418E-E26B-E45C-31E8-F1879FCD3AF0}"/>
                </a:ext>
              </a:extLst>
            </p:cNvPr>
            <p:cNvSpPr txBox="1"/>
            <p:nvPr/>
          </p:nvSpPr>
          <p:spPr>
            <a:xfrm>
              <a:off x="2901660" y="2298754"/>
              <a:ext cx="10210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ja-JP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Times New Roman" panose="02020603050405020304" pitchFamily="18" charset="0"/>
                </a:rPr>
                <a:t>H. Kim [15]</a:t>
              </a:r>
              <a:endParaRPr lang="ja-JP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423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A6DBE9"/>
      </a:accent4>
      <a:accent5>
        <a:srgbClr val="26779E"/>
      </a:accent5>
      <a:accent6>
        <a:srgbClr val="F8B76B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tx1">
              <a:lumMod val="65000"/>
              <a:lumOff val="35000"/>
            </a:schemeClr>
          </a:solidFill>
        </a:ln>
      </a:spPr>
      <a:bodyPr rtlCol="0" anchor="ctr"/>
      <a:lstStyle>
        <a:defPPr algn="ctr">
          <a:defRPr kumimoji="1" sz="2000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D6E73E0D7301C47BCA9C0F1A1F3D1A4" ma:contentTypeVersion="14" ma:contentTypeDescription="新しいドキュメントを作成します。" ma:contentTypeScope="" ma:versionID="27816acdde0c3afc0a36b091fabb47df">
  <xsd:schema xmlns:xsd="http://www.w3.org/2001/XMLSchema" xmlns:xs="http://www.w3.org/2001/XMLSchema" xmlns:p="http://schemas.microsoft.com/office/2006/metadata/properties" xmlns:ns2="e812d140-9c0a-420f-bf89-23b174174661" xmlns:ns3="f181cec0-4224-46d0-9fe2-89ada01afc5b" targetNamespace="http://schemas.microsoft.com/office/2006/metadata/properties" ma:root="true" ma:fieldsID="acaf77fa4744f1de7eb164087e68e14d" ns2:_="" ns3:_="">
    <xsd:import namespace="e812d140-9c0a-420f-bf89-23b174174661"/>
    <xsd:import namespace="f181cec0-4224-46d0-9fe2-89ada01afc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12d140-9c0a-420f-bf89-23b1741746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画像タグ" ma:readOnly="false" ma:fieldId="{5cf76f15-5ced-4ddc-b409-7134ff3c332f}" ma:taxonomyMulti="true" ma:sspId="f0b5c144-ae7c-4a9b-92ac-b75a439ad4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81cec0-4224-46d0-9fe2-89ada01afc5b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61e0180b-1914-4d90-a0a1-ef13f47d3c56}" ma:internalName="TaxCatchAll" ma:showField="CatchAllData" ma:web="f181cec0-4224-46d0-9fe2-89ada01afc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F33CC-8002-4235-B640-0B7B165A8B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952D57-054D-465C-961D-15F6697BB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12d140-9c0a-420f-bf89-23b174174661"/>
    <ds:schemaRef ds:uri="f181cec0-4224-46d0-9fe2-89ada01afc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3596</TotalTime>
  <Words>3617</Words>
  <Application>Microsoft Office PowerPoint</Application>
  <PresentationFormat>画面に合わせる (4:3)</PresentationFormat>
  <Paragraphs>662</Paragraphs>
  <Slides>21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9" baseType="lpstr">
      <vt:lpstr>メイリオ</vt:lpstr>
      <vt:lpstr>游ゴシック</vt:lpstr>
      <vt:lpstr>Arial</vt:lpstr>
      <vt:lpstr>Calibri</vt:lpstr>
      <vt:lpstr>Times New Roman</vt:lpstr>
      <vt:lpstr>verdana</vt:lpstr>
      <vt:lpstr>Wingdings</vt:lpstr>
      <vt:lpstr>Office テーマ</vt:lpstr>
      <vt:lpstr>Agenda</vt:lpstr>
      <vt:lpstr>自己紹介</vt:lpstr>
      <vt:lpstr>ソフトウェア研修</vt:lpstr>
      <vt:lpstr>ソフトウェア研修</vt:lpstr>
      <vt:lpstr>「不確実な挿入作業」のための 人間の介入のある　視差に基づく模倣学習</vt:lpstr>
      <vt:lpstr>はじめに</vt:lpstr>
      <vt:lpstr>はじめに</vt:lpstr>
      <vt:lpstr>手法</vt:lpstr>
      <vt:lpstr>モデル</vt:lpstr>
      <vt:lpstr>1. 挿入操作量の収集</vt:lpstr>
      <vt:lpstr>2. 回復操作量の収集</vt:lpstr>
      <vt:lpstr>3. 挿入の自動化</vt:lpstr>
      <vt:lpstr>実験1</vt:lpstr>
      <vt:lpstr>結果</vt:lpstr>
      <vt:lpstr>実験2</vt:lpstr>
      <vt:lpstr>結果（数値）</vt:lpstr>
      <vt:lpstr>結果（動画）</vt:lpstr>
      <vt:lpstr>まとめ</vt:lpstr>
      <vt:lpstr>最後に</vt:lpstr>
      <vt:lpstr>参考文献</vt:lpstr>
      <vt:lpstr>参考文献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高村 勇太</dc:creator>
  <cp:lastModifiedBy>Yasuharu Niwa</cp:lastModifiedBy>
  <cp:revision>1592</cp:revision>
  <dcterms:created xsi:type="dcterms:W3CDTF">2020-03-22T01:13:02Z</dcterms:created>
  <dcterms:modified xsi:type="dcterms:W3CDTF">2023-09-18T15:36:32Z</dcterms:modified>
</cp:coreProperties>
</file>